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7868"/>
    <a:srgbClr val="ED68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4B984A-1761-43C1-A9E8-153CB0F7DC0E}" v="847" dt="2026-10-20T19:39:53.9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90" d="100"/>
          <a:sy n="90" d="100"/>
        </p:scale>
        <p:origin x="370" y="67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икита Дроздов" userId="34b283018c31e0ed" providerId="LiveId" clId="{23B735D0-E492-4CC7-8421-129BE0C8BACB}"/>
    <pc:docChg chg="undo redo custSel addSld delSld modSld">
      <pc:chgData name="Никита Дроздов" userId="34b283018c31e0ed" providerId="LiveId" clId="{23B735D0-E492-4CC7-8421-129BE0C8BACB}" dt="2026-10-20T19:42:19.555" v="5597" actId="20577"/>
      <pc:docMkLst>
        <pc:docMk/>
      </pc:docMkLst>
      <pc:sldChg chg="modSp new mod">
        <pc:chgData name="Никита Дроздов" userId="34b283018c31e0ed" providerId="LiveId" clId="{23B735D0-E492-4CC7-8421-129BE0C8BACB}" dt="2026-10-19T21:13:55.852" v="1422" actId="20577"/>
        <pc:sldMkLst>
          <pc:docMk/>
          <pc:sldMk cId="957353740" sldId="256"/>
        </pc:sldMkLst>
        <pc:spChg chg="mod">
          <ac:chgData name="Никита Дроздов" userId="34b283018c31e0ed" providerId="LiveId" clId="{23B735D0-E492-4CC7-8421-129BE0C8BACB}" dt="2026-10-19T21:10:57.409" v="1386" actId="1076"/>
          <ac:spMkLst>
            <pc:docMk/>
            <pc:sldMk cId="957353740" sldId="256"/>
            <ac:spMk id="2" creationId="{2BD3934B-7BC9-5F48-75D8-48E01E80B30B}"/>
          </ac:spMkLst>
        </pc:spChg>
        <pc:spChg chg="mod">
          <ac:chgData name="Никита Дроздов" userId="34b283018c31e0ed" providerId="LiveId" clId="{23B735D0-E492-4CC7-8421-129BE0C8BACB}" dt="2026-10-19T21:13:55.852" v="1422" actId="20577"/>
          <ac:spMkLst>
            <pc:docMk/>
            <pc:sldMk cId="957353740" sldId="256"/>
            <ac:spMk id="3" creationId="{C02E8640-95CF-4DAA-8719-A449E0DB8F20}"/>
          </ac:spMkLst>
        </pc:spChg>
      </pc:sldChg>
      <pc:sldChg chg="addSp delSp modSp new mod">
        <pc:chgData name="Никита Дроздов" userId="34b283018c31e0ed" providerId="LiveId" clId="{23B735D0-E492-4CC7-8421-129BE0C8BACB}" dt="2026-10-19T20:04:50.391" v="1262" actId="207"/>
        <pc:sldMkLst>
          <pc:docMk/>
          <pc:sldMk cId="3295003615" sldId="257"/>
        </pc:sldMkLst>
        <pc:spChg chg="mod">
          <ac:chgData name="Никита Дроздов" userId="34b283018c31e0ed" providerId="LiveId" clId="{23B735D0-E492-4CC7-8421-129BE0C8BACB}" dt="2026-10-19T20:04:50.391" v="1262" actId="207"/>
          <ac:spMkLst>
            <pc:docMk/>
            <pc:sldMk cId="3295003615" sldId="257"/>
            <ac:spMk id="2" creationId="{D6BBC7F8-088A-9DF6-51E9-A26C945B716B}"/>
          </ac:spMkLst>
        </pc:spChg>
        <pc:spChg chg="del">
          <ac:chgData name="Никита Дроздов" userId="34b283018c31e0ed" providerId="LiveId" clId="{23B735D0-E492-4CC7-8421-129BE0C8BACB}" dt="2026-10-19T16:22:35.382" v="209" actId="478"/>
          <ac:spMkLst>
            <pc:docMk/>
            <pc:sldMk cId="3295003615" sldId="257"/>
            <ac:spMk id="3" creationId="{70D32A47-F292-9FC1-9622-F93F82107EF7}"/>
          </ac:spMkLst>
        </pc:spChg>
        <pc:spChg chg="add del mod">
          <ac:chgData name="Никита Дроздов" userId="34b283018c31e0ed" providerId="LiveId" clId="{23B735D0-E492-4CC7-8421-129BE0C8BACB}" dt="2026-10-19T16:22:35.399" v="211"/>
          <ac:spMkLst>
            <pc:docMk/>
            <pc:sldMk cId="3295003615" sldId="257"/>
            <ac:spMk id="4" creationId="{DD710ABC-6F04-C2D3-931F-E91573CD36A2}"/>
          </ac:spMkLst>
        </pc:spChg>
        <pc:spChg chg="add del mod">
          <ac:chgData name="Никита Дроздов" userId="34b283018c31e0ed" providerId="LiveId" clId="{23B735D0-E492-4CC7-8421-129BE0C8BACB}" dt="2026-10-19T16:29:44.597" v="246" actId="478"/>
          <ac:spMkLst>
            <pc:docMk/>
            <pc:sldMk cId="3295003615" sldId="257"/>
            <ac:spMk id="5" creationId="{5A7F09C4-C7E7-0068-3970-81749F6AE96F}"/>
          </ac:spMkLst>
        </pc:spChg>
        <pc:graphicFrameChg chg="add mod modGraphic">
          <ac:chgData name="Никита Дроздов" userId="34b283018c31e0ed" providerId="LiveId" clId="{23B735D0-E492-4CC7-8421-129BE0C8BACB}" dt="2026-10-19T16:46:30.843" v="871" actId="14100"/>
          <ac:graphicFrameMkLst>
            <pc:docMk/>
            <pc:sldMk cId="3295003615" sldId="257"/>
            <ac:graphicFrameMk id="6" creationId="{4A92672B-0A34-DB03-53B6-CEFCC10663D8}"/>
          </ac:graphicFrameMkLst>
        </pc:graphicFrameChg>
      </pc:sldChg>
      <pc:sldChg chg="addSp delSp modSp add mod">
        <pc:chgData name="Никита Дроздов" userId="34b283018c31e0ed" providerId="LiveId" clId="{23B735D0-E492-4CC7-8421-129BE0C8BACB}" dt="2026-10-19T20:10:27.678" v="1325" actId="12100"/>
        <pc:sldMkLst>
          <pc:docMk/>
          <pc:sldMk cId="3626073190" sldId="258"/>
        </pc:sldMkLst>
        <pc:spChg chg="mod">
          <ac:chgData name="Никита Дроздов" userId="34b283018c31e0ed" providerId="LiveId" clId="{23B735D0-E492-4CC7-8421-129BE0C8BACB}" dt="2026-10-19T16:51:22.316" v="944" actId="20577"/>
          <ac:spMkLst>
            <pc:docMk/>
            <pc:sldMk cId="3626073190" sldId="258"/>
            <ac:spMk id="2" creationId="{144D334D-D0CF-2186-4060-756434D57316}"/>
          </ac:spMkLst>
        </pc:spChg>
        <pc:graphicFrameChg chg="add mod modGraphic">
          <ac:chgData name="Никита Дроздов" userId="34b283018c31e0ed" providerId="LiveId" clId="{23B735D0-E492-4CC7-8421-129BE0C8BACB}" dt="2026-10-19T20:10:27.678" v="1325" actId="12100"/>
          <ac:graphicFrameMkLst>
            <pc:docMk/>
            <pc:sldMk cId="3626073190" sldId="258"/>
            <ac:graphicFrameMk id="3" creationId="{7E6145AC-1DF3-99FA-0520-E11E0846D8F6}"/>
          </ac:graphicFrameMkLst>
        </pc:graphicFrameChg>
        <pc:graphicFrameChg chg="del">
          <ac:chgData name="Никита Дроздов" userId="34b283018c31e0ed" providerId="LiveId" clId="{23B735D0-E492-4CC7-8421-129BE0C8BACB}" dt="2026-10-19T16:47:31.757" v="927" actId="478"/>
          <ac:graphicFrameMkLst>
            <pc:docMk/>
            <pc:sldMk cId="3626073190" sldId="258"/>
            <ac:graphicFrameMk id="6" creationId="{9D0E30A4-B8FD-5705-5C13-EB07639C04C1}"/>
          </ac:graphicFrameMkLst>
        </pc:graphicFrameChg>
      </pc:sldChg>
      <pc:sldChg chg="modSp add del mod">
        <pc:chgData name="Никита Дроздов" userId="34b283018c31e0ed" providerId="LiveId" clId="{23B735D0-E492-4CC7-8421-129BE0C8BACB}" dt="2026-10-19T16:51:21.803" v="943" actId="2890"/>
        <pc:sldMkLst>
          <pc:docMk/>
          <pc:sldMk cId="357901752" sldId="259"/>
        </pc:sldMkLst>
        <pc:spChg chg="mod">
          <ac:chgData name="Никита Дроздов" userId="34b283018c31e0ed" providerId="LiveId" clId="{23B735D0-E492-4CC7-8421-129BE0C8BACB}" dt="2026-10-19T16:51:21.018" v="942"/>
          <ac:spMkLst>
            <pc:docMk/>
            <pc:sldMk cId="357901752" sldId="259"/>
            <ac:spMk id="2" creationId="{3410C87F-E72D-9BCB-8A3B-DC468FB9A031}"/>
          </ac:spMkLst>
        </pc:spChg>
      </pc:sldChg>
      <pc:sldChg chg="add del">
        <pc:chgData name="Никита Дроздов" userId="34b283018c31e0ed" providerId="LiveId" clId="{23B735D0-E492-4CC7-8421-129BE0C8BACB}" dt="2026-10-19T20:11:20.395" v="1326" actId="47"/>
        <pc:sldMkLst>
          <pc:docMk/>
          <pc:sldMk cId="1968181115" sldId="259"/>
        </pc:sldMkLst>
      </pc:sldChg>
      <pc:sldChg chg="addSp delSp modSp add mod">
        <pc:chgData name="Никита Дроздов" userId="34b283018c31e0ed" providerId="LiveId" clId="{23B735D0-E492-4CC7-8421-129BE0C8BACB}" dt="2026-10-19T20:13:21.303" v="1357" actId="20577"/>
        <pc:sldMkLst>
          <pc:docMk/>
          <pc:sldMk cId="1605883445" sldId="260"/>
        </pc:sldMkLst>
        <pc:spChg chg="mod">
          <ac:chgData name="Никита Дроздов" userId="34b283018c31e0ed" providerId="LiveId" clId="{23B735D0-E492-4CC7-8421-129BE0C8BACB}" dt="2026-10-19T20:13:21.303" v="1357" actId="20577"/>
          <ac:spMkLst>
            <pc:docMk/>
            <pc:sldMk cId="1605883445" sldId="260"/>
            <ac:spMk id="2" creationId="{1769EDEE-143C-B06A-2A40-39C789459B76}"/>
          </ac:spMkLst>
        </pc:spChg>
        <pc:graphicFrameChg chg="del">
          <ac:chgData name="Никита Дроздов" userId="34b283018c31e0ed" providerId="LiveId" clId="{23B735D0-E492-4CC7-8421-129BE0C8BACB}" dt="2026-10-19T17:00:58.352" v="1260" actId="478"/>
          <ac:graphicFrameMkLst>
            <pc:docMk/>
            <pc:sldMk cId="1605883445" sldId="260"/>
            <ac:graphicFrameMk id="3" creationId="{F66EF2B1-87BC-7D87-1EBD-B57EA6DFB49D}"/>
          </ac:graphicFrameMkLst>
        </pc:graphicFrameChg>
        <pc:picChg chg="add del mod">
          <ac:chgData name="Никита Дроздов" userId="34b283018c31e0ed" providerId="LiveId" clId="{23B735D0-E492-4CC7-8421-129BE0C8BACB}" dt="2026-10-19T20:12:38.496" v="1347" actId="478"/>
          <ac:picMkLst>
            <pc:docMk/>
            <pc:sldMk cId="1605883445" sldId="260"/>
            <ac:picMk id="4" creationId="{7688AC13-7011-C458-576B-023349EDFFED}"/>
          </ac:picMkLst>
        </pc:picChg>
        <pc:picChg chg="add mod">
          <ac:chgData name="Никита Дроздов" userId="34b283018c31e0ed" providerId="LiveId" clId="{23B735D0-E492-4CC7-8421-129BE0C8BACB}" dt="2026-10-19T20:13:14.021" v="1355" actId="1076"/>
          <ac:picMkLst>
            <pc:docMk/>
            <pc:sldMk cId="1605883445" sldId="260"/>
            <ac:picMk id="6" creationId="{A6C53E09-0FEF-76E2-549E-C6A416385455}"/>
          </ac:picMkLst>
        </pc:picChg>
      </pc:sldChg>
      <pc:sldChg chg="addSp delSp modSp add mod">
        <pc:chgData name="Никита Дроздов" userId="34b283018c31e0ed" providerId="LiveId" clId="{23B735D0-E492-4CC7-8421-129BE0C8BACB}" dt="2026-10-19T21:08:02.027" v="1372" actId="14100"/>
        <pc:sldMkLst>
          <pc:docMk/>
          <pc:sldMk cId="891381426" sldId="261"/>
        </pc:sldMkLst>
        <pc:spChg chg="mod">
          <ac:chgData name="Никита Дроздов" userId="34b283018c31e0ed" providerId="LiveId" clId="{23B735D0-E492-4CC7-8421-129BE0C8BACB}" dt="2026-10-19T20:11:35.322" v="1345" actId="20577"/>
          <ac:spMkLst>
            <pc:docMk/>
            <pc:sldMk cId="891381426" sldId="261"/>
            <ac:spMk id="2" creationId="{958B1748-8BAC-7E9D-8055-61C4385F72D2}"/>
          </ac:spMkLst>
        </pc:spChg>
        <pc:picChg chg="del">
          <ac:chgData name="Никита Дроздов" userId="34b283018c31e0ed" providerId="LiveId" clId="{23B735D0-E492-4CC7-8421-129BE0C8BACB}" dt="2026-10-19T20:11:40.202" v="1346" actId="478"/>
          <ac:picMkLst>
            <pc:docMk/>
            <pc:sldMk cId="891381426" sldId="261"/>
            <ac:picMk id="4" creationId="{40A7C10F-21B5-BC23-32ED-DD8F29150802}"/>
          </ac:picMkLst>
        </pc:picChg>
        <pc:picChg chg="add del mod">
          <ac:chgData name="Никита Дроздов" userId="34b283018c31e0ed" providerId="LiveId" clId="{23B735D0-E492-4CC7-8421-129BE0C8BACB}" dt="2026-10-19T21:07:35.661" v="1366" actId="478"/>
          <ac:picMkLst>
            <pc:docMk/>
            <pc:sldMk cId="891381426" sldId="261"/>
            <ac:picMk id="5" creationId="{FF968525-7F9D-7318-AFA1-25831F364355}"/>
          </ac:picMkLst>
        </pc:picChg>
        <pc:picChg chg="add mod">
          <ac:chgData name="Никита Дроздов" userId="34b283018c31e0ed" providerId="LiveId" clId="{23B735D0-E492-4CC7-8421-129BE0C8BACB}" dt="2026-10-19T21:08:02.027" v="1372" actId="14100"/>
          <ac:picMkLst>
            <pc:docMk/>
            <pc:sldMk cId="891381426" sldId="261"/>
            <ac:picMk id="7" creationId="{928857F7-843A-B80D-5926-0A2D6632F726}"/>
          </ac:picMkLst>
        </pc:picChg>
      </pc:sldChg>
      <pc:sldChg chg="addSp delSp modSp add mod">
        <pc:chgData name="Никита Дроздов" userId="34b283018c31e0ed" providerId="LiveId" clId="{23B735D0-E492-4CC7-8421-129BE0C8BACB}" dt="2026-10-19T22:14:50.733" v="2783" actId="20577"/>
        <pc:sldMkLst>
          <pc:docMk/>
          <pc:sldMk cId="1558909858" sldId="262"/>
        </pc:sldMkLst>
        <pc:spChg chg="mod">
          <ac:chgData name="Никита Дроздов" userId="34b283018c31e0ed" providerId="LiveId" clId="{23B735D0-E492-4CC7-8421-129BE0C8BACB}" dt="2026-10-19T22:14:50.733" v="2783" actId="20577"/>
          <ac:spMkLst>
            <pc:docMk/>
            <pc:sldMk cId="1558909858" sldId="262"/>
            <ac:spMk id="2" creationId="{136503B4-8662-3B08-9B85-A12DB75A8D86}"/>
          </ac:spMkLst>
        </pc:spChg>
        <pc:spChg chg="add mod">
          <ac:chgData name="Никита Дроздов" userId="34b283018c31e0ed" providerId="LiveId" clId="{23B735D0-E492-4CC7-8421-129BE0C8BACB}" dt="2026-10-19T22:05:20.759" v="2519" actId="207"/>
          <ac:spMkLst>
            <pc:docMk/>
            <pc:sldMk cId="1558909858" sldId="262"/>
            <ac:spMk id="3" creationId="{8D6A74FA-F3CB-DB96-A291-AF1EABD2D729}"/>
          </ac:spMkLst>
        </pc:spChg>
        <pc:spChg chg="add mod">
          <ac:chgData name="Никита Дроздов" userId="34b283018c31e0ed" providerId="LiveId" clId="{23B735D0-E492-4CC7-8421-129BE0C8BACB}" dt="2026-10-19T21:57:19.789" v="2248" actId="1076"/>
          <ac:spMkLst>
            <pc:docMk/>
            <pc:sldMk cId="1558909858" sldId="262"/>
            <ac:spMk id="5" creationId="{499088E3-884A-A0F2-587C-2C4195F1CE27}"/>
          </ac:spMkLst>
        </pc:spChg>
        <pc:spChg chg="add del mod">
          <ac:chgData name="Никита Дроздов" userId="34b283018c31e0ed" providerId="LiveId" clId="{23B735D0-E492-4CC7-8421-129BE0C8BACB}" dt="2026-10-19T21:57:46.478" v="2267" actId="22"/>
          <ac:spMkLst>
            <pc:docMk/>
            <pc:sldMk cId="1558909858" sldId="262"/>
            <ac:spMk id="8" creationId="{6DBC8D6C-BFD7-D73F-0391-279B8DBF3AE7}"/>
          </ac:spMkLst>
        </pc:spChg>
        <pc:picChg chg="del">
          <ac:chgData name="Никита Дроздов" userId="34b283018c31e0ed" providerId="LiveId" clId="{23B735D0-E492-4CC7-8421-129BE0C8BACB}" dt="2026-10-19T21:15:35.292" v="1435" actId="478"/>
          <ac:picMkLst>
            <pc:docMk/>
            <pc:sldMk cId="1558909858" sldId="262"/>
            <ac:picMk id="7" creationId="{D02DBB9D-60F1-1BF0-248A-D76569B37A15}"/>
          </ac:picMkLst>
        </pc:picChg>
      </pc:sldChg>
      <pc:sldChg chg="addSp delSp modSp add mod">
        <pc:chgData name="Никита Дроздов" userId="34b283018c31e0ed" providerId="LiveId" clId="{23B735D0-E492-4CC7-8421-129BE0C8BACB}" dt="2026-10-20T19:33:45.385" v="5486" actId="20577"/>
        <pc:sldMkLst>
          <pc:docMk/>
          <pc:sldMk cId="3182208638" sldId="263"/>
        </pc:sldMkLst>
        <pc:spChg chg="mod">
          <ac:chgData name="Никита Дроздов" userId="34b283018c31e0ed" providerId="LiveId" clId="{23B735D0-E492-4CC7-8421-129BE0C8BACB}" dt="2026-10-19T22:14:47.643" v="2778" actId="20577"/>
          <ac:spMkLst>
            <pc:docMk/>
            <pc:sldMk cId="3182208638" sldId="263"/>
            <ac:spMk id="2" creationId="{3FF35192-8B3F-7F66-6323-130378C1AB22}"/>
          </ac:spMkLst>
        </pc:spChg>
        <pc:spChg chg="del">
          <ac:chgData name="Никита Дроздов" userId="34b283018c31e0ed" providerId="LiveId" clId="{23B735D0-E492-4CC7-8421-129BE0C8BACB}" dt="2026-10-19T21:35:23.666" v="1957" actId="478"/>
          <ac:spMkLst>
            <pc:docMk/>
            <pc:sldMk cId="3182208638" sldId="263"/>
            <ac:spMk id="3" creationId="{7ED02EB4-7A4E-7811-7F89-4DB10626B9A3}"/>
          </ac:spMkLst>
        </pc:spChg>
        <pc:spChg chg="del">
          <ac:chgData name="Никита Дроздов" userId="34b283018c31e0ed" providerId="LiveId" clId="{23B735D0-E492-4CC7-8421-129BE0C8BACB}" dt="2026-10-19T21:35:24.786" v="1958" actId="478"/>
          <ac:spMkLst>
            <pc:docMk/>
            <pc:sldMk cId="3182208638" sldId="263"/>
            <ac:spMk id="5" creationId="{926D9F3C-D3E7-DE11-F90D-14110038BC21}"/>
          </ac:spMkLst>
        </pc:spChg>
        <pc:graphicFrameChg chg="add mod modGraphic">
          <ac:chgData name="Никита Дроздов" userId="34b283018c31e0ed" providerId="LiveId" clId="{23B735D0-E492-4CC7-8421-129BE0C8BACB}" dt="2026-10-20T19:33:45.385" v="5486" actId="20577"/>
          <ac:graphicFrameMkLst>
            <pc:docMk/>
            <pc:sldMk cId="3182208638" sldId="263"/>
            <ac:graphicFrameMk id="4" creationId="{2AB5A580-15E1-D377-9C1E-E8C64C51D0B2}"/>
          </ac:graphicFrameMkLst>
        </pc:graphicFrameChg>
      </pc:sldChg>
      <pc:sldChg chg="addSp modSp add mod">
        <pc:chgData name="Никита Дроздов" userId="34b283018c31e0ed" providerId="LiveId" clId="{23B735D0-E492-4CC7-8421-129BE0C8BACB}" dt="2026-10-19T22:13:09.023" v="2710" actId="20577"/>
        <pc:sldMkLst>
          <pc:docMk/>
          <pc:sldMk cId="1273882000" sldId="264"/>
        </pc:sldMkLst>
        <pc:spChg chg="mod">
          <ac:chgData name="Никита Дроздов" userId="34b283018c31e0ed" providerId="LiveId" clId="{23B735D0-E492-4CC7-8421-129BE0C8BACB}" dt="2026-10-19T21:52:01.701" v="2156"/>
          <ac:spMkLst>
            <pc:docMk/>
            <pc:sldMk cId="1273882000" sldId="264"/>
            <ac:spMk id="2" creationId="{E398CFF9-BA1C-C79B-4F35-E92280568B22}"/>
          </ac:spMkLst>
        </pc:spChg>
        <pc:spChg chg="mod">
          <ac:chgData name="Никита Дроздов" userId="34b283018c31e0ed" providerId="LiveId" clId="{23B735D0-E492-4CC7-8421-129BE0C8BACB}" dt="2026-10-19T22:13:09.023" v="2710" actId="20577"/>
          <ac:spMkLst>
            <pc:docMk/>
            <pc:sldMk cId="1273882000" sldId="264"/>
            <ac:spMk id="3" creationId="{8E37D0ED-9C69-E240-CD4D-C58BD99CAA94}"/>
          </ac:spMkLst>
        </pc:spChg>
        <pc:spChg chg="add mod">
          <ac:chgData name="Никита Дроздов" userId="34b283018c31e0ed" providerId="LiveId" clId="{23B735D0-E492-4CC7-8421-129BE0C8BACB}" dt="2026-10-19T22:11:42.047" v="2689" actId="14100"/>
          <ac:spMkLst>
            <pc:docMk/>
            <pc:sldMk cId="1273882000" sldId="264"/>
            <ac:spMk id="4" creationId="{708E6F4B-3C7E-087D-85AF-F49FC24AAF07}"/>
          </ac:spMkLst>
        </pc:spChg>
        <pc:spChg chg="mod">
          <ac:chgData name="Никита Дроздов" userId="34b283018c31e0ed" providerId="LiveId" clId="{23B735D0-E492-4CC7-8421-129BE0C8BACB}" dt="2026-10-19T22:12:47.917" v="2704" actId="20577"/>
          <ac:spMkLst>
            <pc:docMk/>
            <pc:sldMk cId="1273882000" sldId="264"/>
            <ac:spMk id="5" creationId="{109B8083-3935-72DA-62E7-620101ACACCB}"/>
          </ac:spMkLst>
        </pc:spChg>
        <pc:spChg chg="add mod">
          <ac:chgData name="Никита Дроздов" userId="34b283018c31e0ed" providerId="LiveId" clId="{23B735D0-E492-4CC7-8421-129BE0C8BACB}" dt="2026-10-19T22:11:47.718" v="2691" actId="14100"/>
          <ac:spMkLst>
            <pc:docMk/>
            <pc:sldMk cId="1273882000" sldId="264"/>
            <ac:spMk id="7" creationId="{469FCB3C-AA19-FD8D-7DB1-977E33E56E1B}"/>
          </ac:spMkLst>
        </pc:spChg>
      </pc:sldChg>
      <pc:sldChg chg="add del">
        <pc:chgData name="Никита Дроздов" userId="34b283018c31e0ed" providerId="LiveId" clId="{23B735D0-E492-4CC7-8421-129BE0C8BACB}" dt="2026-10-19T21:51:46.661" v="2154" actId="47"/>
        <pc:sldMkLst>
          <pc:docMk/>
          <pc:sldMk cId="3787350420" sldId="264"/>
        </pc:sldMkLst>
      </pc:sldChg>
      <pc:sldChg chg="addSp delSp modSp add mod">
        <pc:chgData name="Никита Дроздов" userId="34b283018c31e0ed" providerId="LiveId" clId="{23B735D0-E492-4CC7-8421-129BE0C8BACB}" dt="2026-10-19T22:27:08.422" v="3411" actId="20577"/>
        <pc:sldMkLst>
          <pc:docMk/>
          <pc:sldMk cId="474254450" sldId="265"/>
        </pc:sldMkLst>
        <pc:spChg chg="mod">
          <ac:chgData name="Никита Дроздов" userId="34b283018c31e0ed" providerId="LiveId" clId="{23B735D0-E492-4CC7-8421-129BE0C8BACB}" dt="2026-10-19T22:14:11.297" v="2757" actId="20577"/>
          <ac:spMkLst>
            <pc:docMk/>
            <pc:sldMk cId="474254450" sldId="265"/>
            <ac:spMk id="2" creationId="{56919B92-318B-CBE9-3553-E3E3D6201DAF}"/>
          </ac:spMkLst>
        </pc:spChg>
        <pc:spChg chg="mod">
          <ac:chgData name="Никита Дроздов" userId="34b283018c31e0ed" providerId="LiveId" clId="{23B735D0-E492-4CC7-8421-129BE0C8BACB}" dt="2026-10-19T22:22:13.023" v="3180" actId="113"/>
          <ac:spMkLst>
            <pc:docMk/>
            <pc:sldMk cId="474254450" sldId="265"/>
            <ac:spMk id="3" creationId="{82877A4F-FF5B-4A94-3C14-1D8E81CEF148}"/>
          </ac:spMkLst>
        </pc:spChg>
        <pc:spChg chg="del">
          <ac:chgData name="Никита Дроздов" userId="34b283018c31e0ed" providerId="LiveId" clId="{23B735D0-E492-4CC7-8421-129BE0C8BACB}" dt="2026-10-19T22:15:13.122" v="2784" actId="478"/>
          <ac:spMkLst>
            <pc:docMk/>
            <pc:sldMk cId="474254450" sldId="265"/>
            <ac:spMk id="4" creationId="{17C08FA9-0E6F-79CC-45DB-87EB7F13ED98}"/>
          </ac:spMkLst>
        </pc:spChg>
        <pc:spChg chg="del">
          <ac:chgData name="Никита Дроздов" userId="34b283018c31e0ed" providerId="LiveId" clId="{23B735D0-E492-4CC7-8421-129BE0C8BACB}" dt="2026-10-19T22:15:15.858" v="2786" actId="478"/>
          <ac:spMkLst>
            <pc:docMk/>
            <pc:sldMk cId="474254450" sldId="265"/>
            <ac:spMk id="5" creationId="{10032FB6-303A-A487-2BB6-5D5546DCC749}"/>
          </ac:spMkLst>
        </pc:spChg>
        <pc:spChg chg="del">
          <ac:chgData name="Никита Дроздов" userId="34b283018c31e0ed" providerId="LiveId" clId="{23B735D0-E492-4CC7-8421-129BE0C8BACB}" dt="2026-10-19T22:15:14.440" v="2785" actId="478"/>
          <ac:spMkLst>
            <pc:docMk/>
            <pc:sldMk cId="474254450" sldId="265"/>
            <ac:spMk id="7" creationId="{8D34F354-3456-88B7-DA79-8F6045D61C38}"/>
          </ac:spMkLst>
        </pc:spChg>
        <pc:graphicFrameChg chg="add del modGraphic">
          <ac:chgData name="Никита Дроздов" userId="34b283018c31e0ed" providerId="LiveId" clId="{23B735D0-E492-4CC7-8421-129BE0C8BACB}" dt="2026-10-19T22:20:13.295" v="3069" actId="1032"/>
          <ac:graphicFrameMkLst>
            <pc:docMk/>
            <pc:sldMk cId="474254450" sldId="265"/>
            <ac:graphicFrameMk id="6" creationId="{4472BD96-DB7E-4092-E882-1D72E58CBADF}"/>
          </ac:graphicFrameMkLst>
        </pc:graphicFrameChg>
        <pc:graphicFrameChg chg="add mod modGraphic">
          <ac:chgData name="Никита Дроздов" userId="34b283018c31e0ed" providerId="LiveId" clId="{23B735D0-E492-4CC7-8421-129BE0C8BACB}" dt="2026-10-19T22:27:08.422" v="3411" actId="20577"/>
          <ac:graphicFrameMkLst>
            <pc:docMk/>
            <pc:sldMk cId="474254450" sldId="265"/>
            <ac:graphicFrameMk id="8" creationId="{2FAE56B9-C236-1078-1EED-FD165787DC58}"/>
          </ac:graphicFrameMkLst>
        </pc:graphicFrameChg>
      </pc:sldChg>
      <pc:sldChg chg="addSp delSp modSp add mod">
        <pc:chgData name="Никита Дроздов" userId="34b283018c31e0ed" providerId="LiveId" clId="{23B735D0-E492-4CC7-8421-129BE0C8BACB}" dt="2026-10-20T15:27:01.711" v="3494"/>
        <pc:sldMkLst>
          <pc:docMk/>
          <pc:sldMk cId="1629525203" sldId="266"/>
        </pc:sldMkLst>
        <pc:spChg chg="mod">
          <ac:chgData name="Никита Дроздов" userId="34b283018c31e0ed" providerId="LiveId" clId="{23B735D0-E492-4CC7-8421-129BE0C8BACB}" dt="2026-10-20T15:27:01.711" v="3494"/>
          <ac:spMkLst>
            <pc:docMk/>
            <pc:sldMk cId="1629525203" sldId="266"/>
            <ac:spMk id="2" creationId="{30A37CE6-B7AA-0FF4-244A-CD3F46942152}"/>
          </ac:spMkLst>
        </pc:spChg>
        <pc:spChg chg="add del mod">
          <ac:chgData name="Никита Дроздов" userId="34b283018c31e0ed" providerId="LiveId" clId="{23B735D0-E492-4CC7-8421-129BE0C8BACB}" dt="2026-10-20T15:16:14.275" v="3461" actId="20577"/>
          <ac:spMkLst>
            <pc:docMk/>
            <pc:sldMk cId="1629525203" sldId="266"/>
            <ac:spMk id="3" creationId="{953687EA-2C72-8EB9-F2F8-882B57B04405}"/>
          </ac:spMkLst>
        </pc:spChg>
        <pc:graphicFrameChg chg="del mod modGraphic">
          <ac:chgData name="Никита Дроздов" userId="34b283018c31e0ed" providerId="LiveId" clId="{23B735D0-E492-4CC7-8421-129BE0C8BACB}" dt="2026-10-20T15:14:36.351" v="3436" actId="478"/>
          <ac:graphicFrameMkLst>
            <pc:docMk/>
            <pc:sldMk cId="1629525203" sldId="266"/>
            <ac:graphicFrameMk id="8" creationId="{F1B5110E-2B01-D578-092A-57D1749B69AB}"/>
          </ac:graphicFrameMkLst>
        </pc:graphicFrameChg>
        <pc:picChg chg="add del mod">
          <ac:chgData name="Никита Дроздов" userId="34b283018c31e0ed" providerId="LiveId" clId="{23B735D0-E492-4CC7-8421-129BE0C8BACB}" dt="2026-10-20T15:27:00.815" v="3493" actId="478"/>
          <ac:picMkLst>
            <pc:docMk/>
            <pc:sldMk cId="1629525203" sldId="266"/>
            <ac:picMk id="5" creationId="{C6B6D53A-0B98-8D76-6A99-B729AA8F85F7}"/>
          </ac:picMkLst>
        </pc:picChg>
        <pc:picChg chg="add del mod modCrop">
          <ac:chgData name="Никита Дроздов" userId="34b283018c31e0ed" providerId="LiveId" clId="{23B735D0-E492-4CC7-8421-129BE0C8BACB}" dt="2026-10-20T15:27:00.477" v="3492" actId="478"/>
          <ac:picMkLst>
            <pc:docMk/>
            <pc:sldMk cId="1629525203" sldId="266"/>
            <ac:picMk id="7" creationId="{30DB3068-5276-6BEF-A7B5-A2C4E0DA2434}"/>
          </ac:picMkLst>
        </pc:picChg>
        <pc:picChg chg="add del mod">
          <ac:chgData name="Никита Дроздов" userId="34b283018c31e0ed" providerId="LiveId" clId="{23B735D0-E492-4CC7-8421-129BE0C8BACB}" dt="2026-10-20T15:26:59.962" v="3491" actId="478"/>
          <ac:picMkLst>
            <pc:docMk/>
            <pc:sldMk cId="1629525203" sldId="266"/>
            <ac:picMk id="10" creationId="{2A6D6549-3174-89A3-72C3-52996514E07E}"/>
          </ac:picMkLst>
        </pc:picChg>
      </pc:sldChg>
      <pc:sldChg chg="modSp add del">
        <pc:chgData name="Никита Дроздов" userId="34b283018c31e0ed" providerId="LiveId" clId="{23B735D0-E492-4CC7-8421-129BE0C8BACB}" dt="2026-10-20T15:46:39.242" v="4007" actId="47"/>
        <pc:sldMkLst>
          <pc:docMk/>
          <pc:sldMk cId="1816417406" sldId="267"/>
        </pc:sldMkLst>
        <pc:spChg chg="mod">
          <ac:chgData name="Никита Дроздов" userId="34b283018c31e0ed" providerId="LiveId" clId="{23B735D0-E492-4CC7-8421-129BE0C8BACB}" dt="2026-10-20T15:13:56.356" v="3431"/>
          <ac:spMkLst>
            <pc:docMk/>
            <pc:sldMk cId="1816417406" sldId="267"/>
            <ac:spMk id="2" creationId="{4A882C48-62B9-4AAE-18E6-3BD8073D16B7}"/>
          </ac:spMkLst>
        </pc:spChg>
      </pc:sldChg>
      <pc:sldChg chg="addSp delSp modSp add mod">
        <pc:chgData name="Никита Дроздов" userId="34b283018c31e0ed" providerId="LiveId" clId="{23B735D0-E492-4CC7-8421-129BE0C8BACB}" dt="2026-10-20T19:36:09.449" v="5542" actId="1076"/>
        <pc:sldMkLst>
          <pc:docMk/>
          <pc:sldMk cId="306826603" sldId="268"/>
        </pc:sldMkLst>
        <pc:spChg chg="mod">
          <ac:chgData name="Никита Дроздов" userId="34b283018c31e0ed" providerId="LiveId" clId="{23B735D0-E492-4CC7-8421-129BE0C8BACB}" dt="2026-10-20T15:37:46.344" v="3622" actId="20577"/>
          <ac:spMkLst>
            <pc:docMk/>
            <pc:sldMk cId="306826603" sldId="268"/>
            <ac:spMk id="2" creationId="{3BA9D1CC-7AB2-13D4-89C9-9F95DE8A47B6}"/>
          </ac:spMkLst>
        </pc:spChg>
        <pc:spChg chg="mod">
          <ac:chgData name="Никита Дроздов" userId="34b283018c31e0ed" providerId="LiveId" clId="{23B735D0-E492-4CC7-8421-129BE0C8BACB}" dt="2026-10-20T19:36:09.449" v="5542" actId="1076"/>
          <ac:spMkLst>
            <pc:docMk/>
            <pc:sldMk cId="306826603" sldId="268"/>
            <ac:spMk id="3" creationId="{48FB3EF1-E5AF-16F4-C366-DCE4C652D793}"/>
          </ac:spMkLst>
        </pc:spChg>
        <pc:picChg chg="del">
          <ac:chgData name="Никита Дроздов" userId="34b283018c31e0ed" providerId="LiveId" clId="{23B735D0-E492-4CC7-8421-129BE0C8BACB}" dt="2026-10-20T15:27:12.609" v="3497" actId="478"/>
          <ac:picMkLst>
            <pc:docMk/>
            <pc:sldMk cId="306826603" sldId="268"/>
            <ac:picMk id="5" creationId="{433EE6E5-F9E8-0F2C-8C37-70C8F7019AF8}"/>
          </ac:picMkLst>
        </pc:picChg>
        <pc:picChg chg="add mod">
          <ac:chgData name="Никита Дроздов" userId="34b283018c31e0ed" providerId="LiveId" clId="{23B735D0-E492-4CC7-8421-129BE0C8BACB}" dt="2026-10-20T15:33:58.925" v="3585" actId="14100"/>
          <ac:picMkLst>
            <pc:docMk/>
            <pc:sldMk cId="306826603" sldId="268"/>
            <ac:picMk id="6" creationId="{6612A961-835A-5A66-47CE-C031431CC12D}"/>
          </ac:picMkLst>
        </pc:picChg>
        <pc:picChg chg="del">
          <ac:chgData name="Никита Дроздов" userId="34b283018c31e0ed" providerId="LiveId" clId="{23B735D0-E492-4CC7-8421-129BE0C8BACB}" dt="2026-10-20T15:27:14.438" v="3498" actId="478"/>
          <ac:picMkLst>
            <pc:docMk/>
            <pc:sldMk cId="306826603" sldId="268"/>
            <ac:picMk id="7" creationId="{5948D475-8C27-594B-00A8-CECD6D6B5C48}"/>
          </ac:picMkLst>
        </pc:picChg>
        <pc:picChg chg="add mod modCrop">
          <ac:chgData name="Никита Дроздов" userId="34b283018c31e0ed" providerId="LiveId" clId="{23B735D0-E492-4CC7-8421-129BE0C8BACB}" dt="2026-10-20T15:35:38.949" v="3599" actId="1076"/>
          <ac:picMkLst>
            <pc:docMk/>
            <pc:sldMk cId="306826603" sldId="268"/>
            <ac:picMk id="9" creationId="{E6454FC0-5942-1415-0F09-CCBE53E44667}"/>
          </ac:picMkLst>
        </pc:picChg>
        <pc:picChg chg="del">
          <ac:chgData name="Никита Дроздов" userId="34b283018c31e0ed" providerId="LiveId" clId="{23B735D0-E492-4CC7-8421-129BE0C8BACB}" dt="2026-10-20T15:27:15.046" v="3499" actId="478"/>
          <ac:picMkLst>
            <pc:docMk/>
            <pc:sldMk cId="306826603" sldId="268"/>
            <ac:picMk id="10" creationId="{63696E5B-68E9-5BA9-C509-EAA86BF49A66}"/>
          </ac:picMkLst>
        </pc:picChg>
        <pc:picChg chg="add mod">
          <ac:chgData name="Никита Дроздов" userId="34b283018c31e0ed" providerId="LiveId" clId="{23B735D0-E492-4CC7-8421-129BE0C8BACB}" dt="2026-10-20T15:35:44.186" v="3601" actId="1076"/>
          <ac:picMkLst>
            <pc:docMk/>
            <pc:sldMk cId="306826603" sldId="268"/>
            <ac:picMk id="12" creationId="{A572F33A-9968-2424-467F-4AD41CC15BA3}"/>
          </ac:picMkLst>
        </pc:picChg>
      </pc:sldChg>
      <pc:sldChg chg="delSp modSp add del mod">
        <pc:chgData name="Никита Дроздов" userId="34b283018c31e0ed" providerId="LiveId" clId="{23B735D0-E492-4CC7-8421-129BE0C8BACB}" dt="2026-10-20T15:40:04.267" v="3696" actId="2696"/>
        <pc:sldMkLst>
          <pc:docMk/>
          <pc:sldMk cId="549585075" sldId="269"/>
        </pc:sldMkLst>
        <pc:spChg chg="mod">
          <ac:chgData name="Никита Дроздов" userId="34b283018c31e0ed" providerId="LiveId" clId="{23B735D0-E492-4CC7-8421-129BE0C8BACB}" dt="2026-10-20T15:36:06.427" v="3604"/>
          <ac:spMkLst>
            <pc:docMk/>
            <pc:sldMk cId="549585075" sldId="269"/>
            <ac:spMk id="2" creationId="{A15505F5-80E9-929E-6857-2BC0718EA134}"/>
          </ac:spMkLst>
        </pc:spChg>
        <pc:picChg chg="del">
          <ac:chgData name="Никита Дроздов" userId="34b283018c31e0ed" providerId="LiveId" clId="{23B735D0-E492-4CC7-8421-129BE0C8BACB}" dt="2026-10-20T15:36:58.352" v="3605" actId="478"/>
          <ac:picMkLst>
            <pc:docMk/>
            <pc:sldMk cId="549585075" sldId="269"/>
            <ac:picMk id="6" creationId="{AA62AD3F-EDBA-FC7A-8916-C3312E6255DE}"/>
          </ac:picMkLst>
        </pc:picChg>
        <pc:picChg chg="del">
          <ac:chgData name="Никита Дроздов" userId="34b283018c31e0ed" providerId="LiveId" clId="{23B735D0-E492-4CC7-8421-129BE0C8BACB}" dt="2026-10-20T15:36:59.273" v="3607" actId="478"/>
          <ac:picMkLst>
            <pc:docMk/>
            <pc:sldMk cId="549585075" sldId="269"/>
            <ac:picMk id="9" creationId="{52F3B72E-EF74-E7B2-8E18-DBFB19980651}"/>
          </ac:picMkLst>
        </pc:picChg>
        <pc:picChg chg="del">
          <ac:chgData name="Никита Дроздов" userId="34b283018c31e0ed" providerId="LiveId" clId="{23B735D0-E492-4CC7-8421-129BE0C8BACB}" dt="2026-10-20T15:36:58.889" v="3606" actId="478"/>
          <ac:picMkLst>
            <pc:docMk/>
            <pc:sldMk cId="549585075" sldId="269"/>
            <ac:picMk id="12" creationId="{CC980AA3-2E72-3F2D-919E-11EA0BEEE0A5}"/>
          </ac:picMkLst>
        </pc:picChg>
      </pc:sldChg>
      <pc:sldChg chg="addSp delSp modSp add mod">
        <pc:chgData name="Никита Дроздов" userId="34b283018c31e0ed" providerId="LiveId" clId="{23B735D0-E492-4CC7-8421-129BE0C8BACB}" dt="2026-10-20T15:48:52.308" v="4040" actId="1076"/>
        <pc:sldMkLst>
          <pc:docMk/>
          <pc:sldMk cId="4116446666" sldId="269"/>
        </pc:sldMkLst>
        <pc:spChg chg="mod">
          <ac:chgData name="Никита Дроздов" userId="34b283018c31e0ed" providerId="LiveId" clId="{23B735D0-E492-4CC7-8421-129BE0C8BACB}" dt="2026-10-20T15:46:24.253" v="4006" actId="20577"/>
          <ac:spMkLst>
            <pc:docMk/>
            <pc:sldMk cId="4116446666" sldId="269"/>
            <ac:spMk id="2" creationId="{7FD004DF-0DA4-E0F5-8701-96695CDC1979}"/>
          </ac:spMkLst>
        </pc:spChg>
        <pc:spChg chg="mod">
          <ac:chgData name="Никита Дроздов" userId="34b283018c31e0ed" providerId="LiveId" clId="{23B735D0-E492-4CC7-8421-129BE0C8BACB}" dt="2026-10-20T15:45:28.070" v="3995" actId="1076"/>
          <ac:spMkLst>
            <pc:docMk/>
            <pc:sldMk cId="4116446666" sldId="269"/>
            <ac:spMk id="3" creationId="{25CAB87E-04D4-C82D-1647-2908C4BCD388}"/>
          </ac:spMkLst>
        </pc:spChg>
        <pc:picChg chg="add mod">
          <ac:chgData name="Никита Дроздов" userId="34b283018c31e0ed" providerId="LiveId" clId="{23B735D0-E492-4CC7-8421-129BE0C8BACB}" dt="2026-10-20T15:44:57.329" v="3994" actId="14100"/>
          <ac:picMkLst>
            <pc:docMk/>
            <pc:sldMk cId="4116446666" sldId="269"/>
            <ac:picMk id="5" creationId="{4C6B988F-227B-D927-C3CD-CE6661811995}"/>
          </ac:picMkLst>
        </pc:picChg>
        <pc:picChg chg="del">
          <ac:chgData name="Никита Дроздов" userId="34b283018c31e0ed" providerId="LiveId" clId="{23B735D0-E492-4CC7-8421-129BE0C8BACB}" dt="2026-10-20T15:40:45.851" v="3740" actId="478"/>
          <ac:picMkLst>
            <pc:docMk/>
            <pc:sldMk cId="4116446666" sldId="269"/>
            <ac:picMk id="6" creationId="{3478B164-28E8-B0E5-AFA3-83FFF464A6A5}"/>
          </ac:picMkLst>
        </pc:picChg>
        <pc:picChg chg="add del mod">
          <ac:chgData name="Никита Дроздов" userId="34b283018c31e0ed" providerId="LiveId" clId="{23B735D0-E492-4CC7-8421-129BE0C8BACB}" dt="2026-10-20T15:48:44.555" v="4037" actId="478"/>
          <ac:picMkLst>
            <pc:docMk/>
            <pc:sldMk cId="4116446666" sldId="269"/>
            <ac:picMk id="8" creationId="{6FB8CA95-9207-F33F-8F8D-91D0B3B3E7BA}"/>
          </ac:picMkLst>
        </pc:picChg>
        <pc:picChg chg="del">
          <ac:chgData name="Никита Дроздов" userId="34b283018c31e0ed" providerId="LiveId" clId="{23B735D0-E492-4CC7-8421-129BE0C8BACB}" dt="2026-10-20T15:40:46.819" v="3742" actId="478"/>
          <ac:picMkLst>
            <pc:docMk/>
            <pc:sldMk cId="4116446666" sldId="269"/>
            <ac:picMk id="9" creationId="{43FE4CC9-0116-875A-C4BB-4E07A7CFBE2C}"/>
          </ac:picMkLst>
        </pc:picChg>
        <pc:picChg chg="add mod">
          <ac:chgData name="Никита Дроздов" userId="34b283018c31e0ed" providerId="LiveId" clId="{23B735D0-E492-4CC7-8421-129BE0C8BACB}" dt="2026-10-20T15:48:52.308" v="4040" actId="1076"/>
          <ac:picMkLst>
            <pc:docMk/>
            <pc:sldMk cId="4116446666" sldId="269"/>
            <ac:picMk id="11" creationId="{A8F23A84-AAE2-D833-4402-A076BB70EBA7}"/>
          </ac:picMkLst>
        </pc:picChg>
        <pc:picChg chg="del">
          <ac:chgData name="Никита Дроздов" userId="34b283018c31e0ed" providerId="LiveId" clId="{23B735D0-E492-4CC7-8421-129BE0C8BACB}" dt="2026-10-20T15:40:46.394" v="3741" actId="478"/>
          <ac:picMkLst>
            <pc:docMk/>
            <pc:sldMk cId="4116446666" sldId="269"/>
            <ac:picMk id="12" creationId="{A0EBC88B-2C50-F756-EB93-F6ADE363BD7A}"/>
          </ac:picMkLst>
        </pc:picChg>
      </pc:sldChg>
      <pc:sldChg chg="delSp modSp add mod">
        <pc:chgData name="Никита Дроздов" userId="34b283018c31e0ed" providerId="LiveId" clId="{23B735D0-E492-4CC7-8421-129BE0C8BACB}" dt="2026-10-20T19:37:35.621" v="5545" actId="20577"/>
        <pc:sldMkLst>
          <pc:docMk/>
          <pc:sldMk cId="890182507" sldId="270"/>
        </pc:sldMkLst>
        <pc:spChg chg="mod">
          <ac:chgData name="Никита Дроздов" userId="34b283018c31e0ed" providerId="LiveId" clId="{23B735D0-E492-4CC7-8421-129BE0C8BACB}" dt="2026-10-20T15:47:32.757" v="4009"/>
          <ac:spMkLst>
            <pc:docMk/>
            <pc:sldMk cId="890182507" sldId="270"/>
            <ac:spMk id="2" creationId="{B6749C67-4D85-A309-6B48-68A73057525D}"/>
          </ac:spMkLst>
        </pc:spChg>
        <pc:spChg chg="mod">
          <ac:chgData name="Никита Дроздов" userId="34b283018c31e0ed" providerId="LiveId" clId="{23B735D0-E492-4CC7-8421-129BE0C8BACB}" dt="2026-10-20T19:37:35.621" v="5545" actId="20577"/>
          <ac:spMkLst>
            <pc:docMk/>
            <pc:sldMk cId="890182507" sldId="270"/>
            <ac:spMk id="3" creationId="{AFEA22F1-D2E2-6399-BF8E-04019839CAD9}"/>
          </ac:spMkLst>
        </pc:spChg>
        <pc:picChg chg="del">
          <ac:chgData name="Никита Дроздов" userId="34b283018c31e0ed" providerId="LiveId" clId="{23B735D0-E492-4CC7-8421-129BE0C8BACB}" dt="2026-10-20T15:47:37.171" v="4010" actId="478"/>
          <ac:picMkLst>
            <pc:docMk/>
            <pc:sldMk cId="890182507" sldId="270"/>
            <ac:picMk id="5" creationId="{DE198820-6DA2-55DB-6AC6-C09C4125DF17}"/>
          </ac:picMkLst>
        </pc:picChg>
        <pc:picChg chg="mod">
          <ac:chgData name="Никита Дроздов" userId="34b283018c31e0ed" providerId="LiveId" clId="{23B735D0-E492-4CC7-8421-129BE0C8BACB}" dt="2026-10-20T15:47:42.555" v="4013" actId="1076"/>
          <ac:picMkLst>
            <pc:docMk/>
            <pc:sldMk cId="890182507" sldId="270"/>
            <ac:picMk id="8" creationId="{2C0A30D2-4EA4-468A-49D8-6549AD6669DE}"/>
          </ac:picMkLst>
        </pc:picChg>
      </pc:sldChg>
      <pc:sldChg chg="addSp delSp modSp add mod">
        <pc:chgData name="Никита Дроздов" userId="34b283018c31e0ed" providerId="LiveId" clId="{23B735D0-E492-4CC7-8421-129BE0C8BACB}" dt="2026-10-20T19:38:21.999" v="5547" actId="20577"/>
        <pc:sldMkLst>
          <pc:docMk/>
          <pc:sldMk cId="3520741260" sldId="271"/>
        </pc:sldMkLst>
        <pc:spChg chg="mod">
          <ac:chgData name="Никита Дроздов" userId="34b283018c31e0ed" providerId="LiveId" clId="{23B735D0-E492-4CC7-8421-129BE0C8BACB}" dt="2026-10-20T15:49:31.093" v="4044" actId="20577"/>
          <ac:spMkLst>
            <pc:docMk/>
            <pc:sldMk cId="3520741260" sldId="271"/>
            <ac:spMk id="2" creationId="{D49F5428-1D87-5657-6726-93817E787652}"/>
          </ac:spMkLst>
        </pc:spChg>
        <pc:spChg chg="del">
          <ac:chgData name="Никита Дроздов" userId="34b283018c31e0ed" providerId="LiveId" clId="{23B735D0-E492-4CC7-8421-129BE0C8BACB}" dt="2026-10-20T15:50:12.898" v="4046" actId="478"/>
          <ac:spMkLst>
            <pc:docMk/>
            <pc:sldMk cId="3520741260" sldId="271"/>
            <ac:spMk id="3" creationId="{F01E96B9-B83B-EBE4-E758-3A534AB8053C}"/>
          </ac:spMkLst>
        </pc:spChg>
        <pc:spChg chg="add mod">
          <ac:chgData name="Никита Дроздов" userId="34b283018c31e0ed" providerId="LiveId" clId="{23B735D0-E492-4CC7-8421-129BE0C8BACB}" dt="2026-10-20T16:04:22.762" v="4193"/>
          <ac:spMkLst>
            <pc:docMk/>
            <pc:sldMk cId="3520741260" sldId="271"/>
            <ac:spMk id="7" creationId="{A84CF7F7-92D4-6BEE-8E7C-A48CBCA34B4D}"/>
          </ac:spMkLst>
        </pc:spChg>
        <pc:spChg chg="add mod">
          <ac:chgData name="Никита Дроздов" userId="34b283018c31e0ed" providerId="LiveId" clId="{23B735D0-E492-4CC7-8421-129BE0C8BACB}" dt="2026-10-20T16:04:22.762" v="4193"/>
          <ac:spMkLst>
            <pc:docMk/>
            <pc:sldMk cId="3520741260" sldId="271"/>
            <ac:spMk id="9" creationId="{851BE948-E5BE-9C39-1C22-D06978DDDD16}"/>
          </ac:spMkLst>
        </pc:spChg>
        <pc:grpChg chg="add mod">
          <ac:chgData name="Никита Дроздов" userId="34b283018c31e0ed" providerId="LiveId" clId="{23B735D0-E492-4CC7-8421-129BE0C8BACB}" dt="2026-10-20T16:04:22.762" v="4193"/>
          <ac:grpSpMkLst>
            <pc:docMk/>
            <pc:sldMk cId="3520741260" sldId="271"/>
            <ac:grpSpMk id="6" creationId="{07E9BD2C-1F0F-E871-CEB1-38E14E235D07}"/>
          </ac:grpSpMkLst>
        </pc:grpChg>
        <pc:graphicFrameChg chg="add del modGraphic">
          <ac:chgData name="Никита Дроздов" userId="34b283018c31e0ed" providerId="LiveId" clId="{23B735D0-E492-4CC7-8421-129BE0C8BACB}" dt="2026-10-20T15:50:37.151" v="4048" actId="478"/>
          <ac:graphicFrameMkLst>
            <pc:docMk/>
            <pc:sldMk cId="3520741260" sldId="271"/>
            <ac:graphicFrameMk id="4" creationId="{1BED0451-4D6D-B54C-91BE-C3BFBF9AA6B4}"/>
          </ac:graphicFrameMkLst>
        </pc:graphicFrameChg>
        <pc:graphicFrameChg chg="add mod modGraphic">
          <ac:chgData name="Никита Дроздов" userId="34b283018c31e0ed" providerId="LiveId" clId="{23B735D0-E492-4CC7-8421-129BE0C8BACB}" dt="2026-10-20T19:38:21.999" v="5547" actId="20577"/>
          <ac:graphicFrameMkLst>
            <pc:docMk/>
            <pc:sldMk cId="3520741260" sldId="271"/>
            <ac:graphicFrameMk id="5" creationId="{177F9C24-523B-A0BA-BE04-62129CF06BCF}"/>
          </ac:graphicFrameMkLst>
        </pc:graphicFrameChg>
        <pc:picChg chg="add del">
          <ac:chgData name="Никита Дроздов" userId="34b283018c31e0ed" providerId="LiveId" clId="{23B735D0-E492-4CC7-8421-129BE0C8BACB}" dt="2026-10-20T18:53:05.284" v="4259" actId="22"/>
          <ac:picMkLst>
            <pc:docMk/>
            <pc:sldMk cId="3520741260" sldId="271"/>
            <ac:picMk id="3" creationId="{44356E34-68BB-7FB1-9764-9ADE8DF11243}"/>
          </ac:picMkLst>
        </pc:picChg>
        <pc:picChg chg="del">
          <ac:chgData name="Никита Дроздов" userId="34b283018c31e0ed" providerId="LiveId" clId="{23B735D0-E492-4CC7-8421-129BE0C8BACB}" dt="2026-10-20T15:50:10.227" v="4045" actId="478"/>
          <ac:picMkLst>
            <pc:docMk/>
            <pc:sldMk cId="3520741260" sldId="271"/>
            <ac:picMk id="8" creationId="{5EB3351A-7DC1-9EB4-D14C-6E7092AD0F9C}"/>
          </ac:picMkLst>
        </pc:picChg>
      </pc:sldChg>
      <pc:sldChg chg="addSp delSp modSp add mod">
        <pc:chgData name="Никита Дроздов" userId="34b283018c31e0ed" providerId="LiveId" clId="{23B735D0-E492-4CC7-8421-129BE0C8BACB}" dt="2026-10-20T19:40:10.926" v="5570" actId="20577"/>
        <pc:sldMkLst>
          <pc:docMk/>
          <pc:sldMk cId="1597830300" sldId="272"/>
        </pc:sldMkLst>
        <pc:spChg chg="mod">
          <ac:chgData name="Никита Дроздов" userId="34b283018c31e0ed" providerId="LiveId" clId="{23B735D0-E492-4CC7-8421-129BE0C8BACB}" dt="2026-10-20T18:56:36.169" v="4266"/>
          <ac:spMkLst>
            <pc:docMk/>
            <pc:sldMk cId="1597830300" sldId="272"/>
            <ac:spMk id="2" creationId="{7B5FAE35-FD57-460A-3105-D07F3D5F6FCA}"/>
          </ac:spMkLst>
        </pc:spChg>
        <pc:graphicFrameChg chg="add mod modGraphic">
          <ac:chgData name="Никита Дроздов" userId="34b283018c31e0ed" providerId="LiveId" clId="{23B735D0-E492-4CC7-8421-129BE0C8BACB}" dt="2026-10-20T19:40:10.926" v="5570" actId="20577"/>
          <ac:graphicFrameMkLst>
            <pc:docMk/>
            <pc:sldMk cId="1597830300" sldId="272"/>
            <ac:graphicFrameMk id="3" creationId="{47B22DF4-131E-B90A-A786-5A1FF562B9AF}"/>
          </ac:graphicFrameMkLst>
        </pc:graphicFrameChg>
        <pc:graphicFrameChg chg="del modGraphic">
          <ac:chgData name="Никита Дроздов" userId="34b283018c31e0ed" providerId="LiveId" clId="{23B735D0-E492-4CC7-8421-129BE0C8BACB}" dt="2026-10-20T18:57:08.374" v="4268" actId="478"/>
          <ac:graphicFrameMkLst>
            <pc:docMk/>
            <pc:sldMk cId="1597830300" sldId="272"/>
            <ac:graphicFrameMk id="5" creationId="{9151EDAD-F7D8-D6CB-098F-C245A993B5FF}"/>
          </ac:graphicFrameMkLst>
        </pc:graphicFrameChg>
      </pc:sldChg>
      <pc:sldChg chg="new del">
        <pc:chgData name="Никита Дроздов" userId="34b283018c31e0ed" providerId="LiveId" clId="{23B735D0-E492-4CC7-8421-129BE0C8BACB}" dt="2026-10-20T18:56:29.369" v="4264" actId="2696"/>
        <pc:sldMkLst>
          <pc:docMk/>
          <pc:sldMk cId="3231687273" sldId="272"/>
        </pc:sldMkLst>
      </pc:sldChg>
      <pc:sldChg chg="addSp delSp modSp add mod">
        <pc:chgData name="Никита Дроздов" userId="34b283018c31e0ed" providerId="LiveId" clId="{23B735D0-E492-4CC7-8421-129BE0C8BACB}" dt="2026-10-20T19:15:29.761" v="5080"/>
        <pc:sldMkLst>
          <pc:docMk/>
          <pc:sldMk cId="2488481774" sldId="273"/>
        </pc:sldMkLst>
        <pc:spChg chg="mod">
          <ac:chgData name="Никита Дроздов" userId="34b283018c31e0ed" providerId="LiveId" clId="{23B735D0-E492-4CC7-8421-129BE0C8BACB}" dt="2026-10-20T19:09:09.818" v="4867"/>
          <ac:spMkLst>
            <pc:docMk/>
            <pc:sldMk cId="2488481774" sldId="273"/>
            <ac:spMk id="2" creationId="{95620052-68D4-305B-38C5-EF37A4625B2E}"/>
          </ac:spMkLst>
        </pc:spChg>
        <pc:graphicFrameChg chg="del mod">
          <ac:chgData name="Никита Дроздов" userId="34b283018c31e0ed" providerId="LiveId" clId="{23B735D0-E492-4CC7-8421-129BE0C8BACB}" dt="2026-10-20T19:09:16.329" v="4869" actId="478"/>
          <ac:graphicFrameMkLst>
            <pc:docMk/>
            <pc:sldMk cId="2488481774" sldId="273"/>
            <ac:graphicFrameMk id="3" creationId="{39D1D9B5-EBB1-C880-9CDE-0C42BD33095C}"/>
          </ac:graphicFrameMkLst>
        </pc:graphicFrameChg>
        <pc:graphicFrameChg chg="add mod modGraphic">
          <ac:chgData name="Никита Дроздов" userId="34b283018c31e0ed" providerId="LiveId" clId="{23B735D0-E492-4CC7-8421-129BE0C8BACB}" dt="2026-10-20T19:15:19.319" v="5079"/>
          <ac:graphicFrameMkLst>
            <pc:docMk/>
            <pc:sldMk cId="2488481774" sldId="273"/>
            <ac:graphicFrameMk id="4" creationId="{918079A7-8FA4-6384-CD45-1693734FF664}"/>
          </ac:graphicFrameMkLst>
        </pc:graphicFrameChg>
        <pc:picChg chg="add">
          <ac:chgData name="Никита Дроздов" userId="34b283018c31e0ed" providerId="LiveId" clId="{23B735D0-E492-4CC7-8421-129BE0C8BACB}" dt="2026-10-20T19:15:29.761" v="5080"/>
          <ac:picMkLst>
            <pc:docMk/>
            <pc:sldMk cId="2488481774" sldId="273"/>
            <ac:picMk id="5" creationId="{EEA01037-15DE-0F9E-AFA6-34A6E221D8B4}"/>
          </ac:picMkLst>
        </pc:picChg>
      </pc:sldChg>
      <pc:sldChg chg="addSp delSp modSp add mod">
        <pc:chgData name="Никита Дроздов" userId="34b283018c31e0ed" providerId="LiveId" clId="{23B735D0-E492-4CC7-8421-129BE0C8BACB}" dt="2026-10-20T19:42:19.555" v="5597" actId="20577"/>
        <pc:sldMkLst>
          <pc:docMk/>
          <pc:sldMk cId="1389759" sldId="274"/>
        </pc:sldMkLst>
        <pc:spChg chg="mod">
          <ac:chgData name="Никита Дроздов" userId="34b283018c31e0ed" providerId="LiveId" clId="{23B735D0-E492-4CC7-8421-129BE0C8BACB}" dt="2026-10-20T19:24:06.433" v="5475" actId="20577"/>
          <ac:spMkLst>
            <pc:docMk/>
            <pc:sldMk cId="1389759" sldId="274"/>
            <ac:spMk id="2" creationId="{54AA587A-C74C-02D2-EC25-C0421C8A255E}"/>
          </ac:spMkLst>
        </pc:spChg>
        <pc:spChg chg="add del">
          <ac:chgData name="Никита Дроздов" userId="34b283018c31e0ed" providerId="LiveId" clId="{23B735D0-E492-4CC7-8421-129BE0C8BACB}" dt="2026-10-20T19:20:29.718" v="5397" actId="22"/>
          <ac:spMkLst>
            <pc:docMk/>
            <pc:sldMk cId="1389759" sldId="274"/>
            <ac:spMk id="8" creationId="{FDD9F74A-66E1-0648-EE4D-2ED1C75ACC7B}"/>
          </ac:spMkLst>
        </pc:spChg>
        <pc:graphicFrameChg chg="add mod modGraphic">
          <ac:chgData name="Никита Дроздов" userId="34b283018c31e0ed" providerId="LiveId" clId="{23B735D0-E492-4CC7-8421-129BE0C8BACB}" dt="2026-10-20T19:42:19.555" v="5597" actId="20577"/>
          <ac:graphicFrameMkLst>
            <pc:docMk/>
            <pc:sldMk cId="1389759" sldId="274"/>
            <ac:graphicFrameMk id="3" creationId="{A7F46810-EF56-43BD-2073-0DD08E2FF914}"/>
          </ac:graphicFrameMkLst>
        </pc:graphicFrameChg>
        <pc:graphicFrameChg chg="del">
          <ac:chgData name="Никита Дроздов" userId="34b283018c31e0ed" providerId="LiveId" clId="{23B735D0-E492-4CC7-8421-129BE0C8BACB}" dt="2026-10-20T19:16:57.729" v="5129" actId="478"/>
          <ac:graphicFrameMkLst>
            <pc:docMk/>
            <pc:sldMk cId="1389759" sldId="274"/>
            <ac:graphicFrameMk id="4" creationId="{80700F94-4B50-59A7-BAFA-D4470D4E83E7}"/>
          </ac:graphicFrameMkLst>
        </pc:graphicFrameChg>
        <pc:picChg chg="add">
          <ac:chgData name="Никита Дроздов" userId="34b283018c31e0ed" providerId="LiveId" clId="{23B735D0-E492-4CC7-8421-129BE0C8BACB}" dt="2026-10-20T19:20:24.663" v="5394"/>
          <ac:picMkLst>
            <pc:docMk/>
            <pc:sldMk cId="1389759" sldId="274"/>
            <ac:picMk id="5" creationId="{F269EBCF-EF08-78EE-E214-A5E1EED9D694}"/>
          </ac:picMkLst>
        </pc:picChg>
        <pc:picChg chg="add">
          <ac:chgData name="Никита Дроздов" userId="34b283018c31e0ed" providerId="LiveId" clId="{23B735D0-E492-4CC7-8421-129BE0C8BACB}" dt="2026-10-20T19:20:26.777" v="5395"/>
          <ac:picMkLst>
            <pc:docMk/>
            <pc:sldMk cId="1389759" sldId="274"/>
            <ac:picMk id="6" creationId="{F8C1D0E3-80D6-9B95-DBEF-C9CF067F50B6}"/>
          </ac:picMkLst>
        </pc:pic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jpg"/></Relationships>
</file>

<file path=ppt/diagrams/_rels/data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image" Target="../media/image27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jpg"/></Relationships>
</file>

<file path=ppt/diagrams/_rels/drawing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image" Target="../media/image2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14257E-F3D5-4D33-BD19-31F459D9CAF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CC94BA-7AA3-4D50-B6AE-A00DC5E8DE6B}">
      <dgm:prSet phldrT="[Текст]" phldr="0" custT="1"/>
      <dgm:spPr/>
      <dgm:t>
        <a:bodyPr/>
        <a:lstStyle/>
        <a:p>
          <a:r>
            <a:rPr lang="ru-RU" sz="3600" dirty="0"/>
            <a:t>Актуальность проекта обусловлена рядом факторов:</a:t>
          </a:r>
        </a:p>
      </dgm:t>
    </dgm:pt>
    <dgm:pt modelId="{50AEA7BA-D151-4F1D-A85A-385E4DFC3F1A}" type="parTrans" cxnId="{9F61400F-DC3F-4123-9A2B-7EA4E0AA1EDE}">
      <dgm:prSet/>
      <dgm:spPr/>
      <dgm:t>
        <a:bodyPr/>
        <a:lstStyle/>
        <a:p>
          <a:endParaRPr lang="ru-RU"/>
        </a:p>
      </dgm:t>
    </dgm:pt>
    <dgm:pt modelId="{33EC30CF-C79E-4346-988C-E1BA189C9E8C}" type="sibTrans" cxnId="{9F61400F-DC3F-4123-9A2B-7EA4E0AA1EDE}">
      <dgm:prSet/>
      <dgm:spPr/>
      <dgm:t>
        <a:bodyPr/>
        <a:lstStyle/>
        <a:p>
          <a:endParaRPr lang="ru-RU"/>
        </a:p>
      </dgm:t>
    </dgm:pt>
    <dgm:pt modelId="{4A67CD73-FE8E-4F72-895A-10ECD736D47B}">
      <dgm:prSet phldrT="[Текст]" phldr="0"/>
      <dgm:spPr/>
      <dgm:t>
        <a:bodyPr/>
        <a:lstStyle/>
        <a:p>
          <a:r>
            <a:rPr lang="ru-RU" dirty="0"/>
            <a:t>Рост количества и усложнение способов кибератак</a:t>
          </a:r>
        </a:p>
      </dgm:t>
    </dgm:pt>
    <dgm:pt modelId="{083E594C-2B8C-4989-B3CC-7519B2C6903D}" type="parTrans" cxnId="{149606CE-EAEB-4EB8-A64D-7BD65B66CC83}">
      <dgm:prSet/>
      <dgm:spPr/>
      <dgm:t>
        <a:bodyPr/>
        <a:lstStyle/>
        <a:p>
          <a:endParaRPr lang="ru-RU"/>
        </a:p>
      </dgm:t>
    </dgm:pt>
    <dgm:pt modelId="{B128E895-5C5C-430A-ACBB-C2EADF5CE52C}" type="sibTrans" cxnId="{149606CE-EAEB-4EB8-A64D-7BD65B66CC83}">
      <dgm:prSet/>
      <dgm:spPr/>
      <dgm:t>
        <a:bodyPr/>
        <a:lstStyle/>
        <a:p>
          <a:endParaRPr lang="ru-RU"/>
        </a:p>
      </dgm:t>
    </dgm:pt>
    <dgm:pt modelId="{5DDA20CC-4EA2-473E-968C-28E755C9D11A}">
      <dgm:prSet phldrT="[Текст]" phldr="0" custT="1"/>
      <dgm:spPr/>
      <dgm:t>
        <a:bodyPr/>
        <a:lstStyle/>
        <a:p>
          <a:r>
            <a:rPr lang="ru-RU" sz="3600" dirty="0"/>
            <a:t>Основная проблема </a:t>
          </a:r>
        </a:p>
      </dgm:t>
    </dgm:pt>
    <dgm:pt modelId="{159C4809-DD9D-494D-86BA-DB232BA23095}" type="parTrans" cxnId="{66DB6183-7B0B-4675-BF02-484CBBD0CCF5}">
      <dgm:prSet/>
      <dgm:spPr/>
      <dgm:t>
        <a:bodyPr/>
        <a:lstStyle/>
        <a:p>
          <a:endParaRPr lang="ru-RU"/>
        </a:p>
      </dgm:t>
    </dgm:pt>
    <dgm:pt modelId="{95E5DACF-6C1D-4FEA-9A6B-46BDA56FF327}" type="sibTrans" cxnId="{66DB6183-7B0B-4675-BF02-484CBBD0CCF5}">
      <dgm:prSet/>
      <dgm:spPr/>
      <dgm:t>
        <a:bodyPr/>
        <a:lstStyle/>
        <a:p>
          <a:endParaRPr lang="ru-RU"/>
        </a:p>
      </dgm:t>
    </dgm:pt>
    <dgm:pt modelId="{8638AE39-F3BB-45C4-AE98-785F1B053F51}">
      <dgm:prSet phldrT="[Текст]" phldr="0"/>
      <dgm:spPr/>
      <dgm:t>
        <a:bodyPr/>
        <a:lstStyle/>
        <a:p>
          <a:r>
            <a:rPr lang="ru-RU" dirty="0"/>
            <a:t>Обеспечение баланса между точностью прогноза</a:t>
          </a:r>
          <a:r>
            <a:rPr lang="en-US" dirty="0"/>
            <a:t>, </a:t>
          </a:r>
          <a:r>
            <a:rPr lang="ru-RU" dirty="0"/>
            <a:t>прозрачностью алгоритма и учётом специфики бизнеса.</a:t>
          </a:r>
        </a:p>
      </dgm:t>
    </dgm:pt>
    <dgm:pt modelId="{6CA79802-C74E-4E78-A7FA-79FC7E2E0817}" type="parTrans" cxnId="{77A47B2B-0951-4165-884C-167A1053784C}">
      <dgm:prSet/>
      <dgm:spPr/>
      <dgm:t>
        <a:bodyPr/>
        <a:lstStyle/>
        <a:p>
          <a:endParaRPr lang="ru-RU"/>
        </a:p>
      </dgm:t>
    </dgm:pt>
    <dgm:pt modelId="{F1C3FD82-89E0-41C8-AA08-8D21C915946E}" type="sibTrans" cxnId="{77A47B2B-0951-4165-884C-167A1053784C}">
      <dgm:prSet/>
      <dgm:spPr/>
      <dgm:t>
        <a:bodyPr/>
        <a:lstStyle/>
        <a:p>
          <a:endParaRPr lang="ru-RU"/>
        </a:p>
      </dgm:t>
    </dgm:pt>
    <dgm:pt modelId="{27E32140-D8A5-4894-AFF4-0D804D6CA1AD}">
      <dgm:prSet phldrT="[Текст]" phldr="0"/>
      <dgm:spPr/>
      <dgm:t>
        <a:bodyPr/>
        <a:lstStyle/>
        <a:p>
          <a:r>
            <a:rPr lang="ru-RU" dirty="0"/>
            <a:t>Классические экспертные методы не учитывают многокомпонентный характер ущерба в соответствии с приоритетами конкретной ИТ-организации</a:t>
          </a:r>
        </a:p>
      </dgm:t>
    </dgm:pt>
    <dgm:pt modelId="{C701F8F7-D66B-410A-8AFC-7C36A838531B}" type="parTrans" cxnId="{4E3841EE-6E18-4588-A98C-D1122904516B}">
      <dgm:prSet/>
      <dgm:spPr/>
      <dgm:t>
        <a:bodyPr/>
        <a:lstStyle/>
        <a:p>
          <a:endParaRPr lang="ru-RU"/>
        </a:p>
      </dgm:t>
    </dgm:pt>
    <dgm:pt modelId="{59A0FC81-69AF-4DCE-AE06-33E761A162F8}" type="sibTrans" cxnId="{4E3841EE-6E18-4588-A98C-D1122904516B}">
      <dgm:prSet/>
      <dgm:spPr/>
      <dgm:t>
        <a:bodyPr/>
        <a:lstStyle/>
        <a:p>
          <a:endParaRPr lang="ru-RU"/>
        </a:p>
      </dgm:t>
    </dgm:pt>
    <dgm:pt modelId="{42B9520C-60B4-4D0E-8DEA-F205D4B71064}">
      <dgm:prSet phldrT="[Текст]" phldr="0"/>
      <dgm:spPr/>
      <dgm:t>
        <a:bodyPr/>
        <a:lstStyle/>
        <a:p>
          <a:r>
            <a:rPr lang="ru-RU" dirty="0"/>
            <a:t>Исходные данные для анализа могут быть неактуальными, недостоверными и/или неполными</a:t>
          </a:r>
        </a:p>
      </dgm:t>
    </dgm:pt>
    <dgm:pt modelId="{63969C06-E2FA-4DAE-B6E9-0CE6E0C4B2CD}" type="parTrans" cxnId="{D8392BAC-0ED4-41FE-9CF5-4CF8FAA7B7BA}">
      <dgm:prSet/>
      <dgm:spPr/>
      <dgm:t>
        <a:bodyPr/>
        <a:lstStyle/>
        <a:p>
          <a:endParaRPr lang="ru-RU"/>
        </a:p>
      </dgm:t>
    </dgm:pt>
    <dgm:pt modelId="{9F3F1A6D-56D9-4417-A3E0-470EE8CCBFD6}" type="sibTrans" cxnId="{D8392BAC-0ED4-41FE-9CF5-4CF8FAA7B7BA}">
      <dgm:prSet/>
      <dgm:spPr/>
      <dgm:t>
        <a:bodyPr/>
        <a:lstStyle/>
        <a:p>
          <a:endParaRPr lang="ru-RU"/>
        </a:p>
      </dgm:t>
    </dgm:pt>
    <dgm:pt modelId="{6CA8BEAB-0AB6-48B5-AF44-A372BC723F51}">
      <dgm:prSet phldrT="[Текст]" phldr="0"/>
      <dgm:spPr/>
      <dgm:t>
        <a:bodyPr/>
        <a:lstStyle/>
        <a:p>
          <a:r>
            <a:rPr lang="ru-RU" dirty="0"/>
            <a:t>Качественные методы оценки рисков преобладают над количественными, что приводит к субъективизму, сложностям при ранжировании угроз и обосновании инвестиций на организацию защиты </a:t>
          </a:r>
        </a:p>
      </dgm:t>
    </dgm:pt>
    <dgm:pt modelId="{359B53D7-BBD8-459E-B53B-5D1E6E2CA9E1}" type="parTrans" cxnId="{FBAC3D58-A943-439C-8589-D5AEED553D1C}">
      <dgm:prSet/>
      <dgm:spPr/>
      <dgm:t>
        <a:bodyPr/>
        <a:lstStyle/>
        <a:p>
          <a:endParaRPr lang="ru-RU"/>
        </a:p>
      </dgm:t>
    </dgm:pt>
    <dgm:pt modelId="{EBD62088-5C38-4D6E-A207-F80350997EC3}" type="sibTrans" cxnId="{FBAC3D58-A943-439C-8589-D5AEED553D1C}">
      <dgm:prSet/>
      <dgm:spPr/>
      <dgm:t>
        <a:bodyPr/>
        <a:lstStyle/>
        <a:p>
          <a:endParaRPr lang="ru-RU"/>
        </a:p>
      </dgm:t>
    </dgm:pt>
    <dgm:pt modelId="{7C331602-380E-40D8-BF42-2186E9CB7A42}">
      <dgm:prSet phldrT="[Текст]" phldr="0"/>
      <dgm:spPr/>
      <dgm:t>
        <a:bodyPr/>
        <a:lstStyle/>
        <a:p>
          <a:r>
            <a:rPr lang="ru-RU" dirty="0"/>
            <a:t>Текущие решения зачастую реализуют лишь отдельные этапы анализа рисков, а не все процессы – от сбора данных до формирования рекомендаций по их обработке</a:t>
          </a:r>
        </a:p>
      </dgm:t>
    </dgm:pt>
    <dgm:pt modelId="{959D8B8A-5B22-4209-842B-D91AFE2BA8F5}" type="parTrans" cxnId="{EFD4B884-B6D4-4AA2-B39D-DAF128E5DC11}">
      <dgm:prSet/>
      <dgm:spPr/>
      <dgm:t>
        <a:bodyPr/>
        <a:lstStyle/>
        <a:p>
          <a:endParaRPr lang="ru-RU"/>
        </a:p>
      </dgm:t>
    </dgm:pt>
    <dgm:pt modelId="{E7583CE9-07A0-4190-9CDD-9B3E66E4C462}" type="sibTrans" cxnId="{EFD4B884-B6D4-4AA2-B39D-DAF128E5DC11}">
      <dgm:prSet/>
      <dgm:spPr/>
      <dgm:t>
        <a:bodyPr/>
        <a:lstStyle/>
        <a:p>
          <a:endParaRPr lang="ru-RU"/>
        </a:p>
      </dgm:t>
    </dgm:pt>
    <dgm:pt modelId="{D24B0512-8F81-4128-AD69-C234E097E9E8}" type="pres">
      <dgm:prSet presAssocID="{3914257E-F3D5-4D33-BD19-31F459D9CAF6}" presName="linear" presStyleCnt="0">
        <dgm:presLayoutVars>
          <dgm:animLvl val="lvl"/>
          <dgm:resizeHandles val="exact"/>
        </dgm:presLayoutVars>
      </dgm:prSet>
      <dgm:spPr/>
    </dgm:pt>
    <dgm:pt modelId="{BDA37453-0CB5-451E-98BC-F29CF6D86549}" type="pres">
      <dgm:prSet presAssocID="{08CC94BA-7AA3-4D50-B6AE-A00DC5E8DE6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53F3882-E5F4-450F-AE41-9C339B2CFB3C}" type="pres">
      <dgm:prSet presAssocID="{08CC94BA-7AA3-4D50-B6AE-A00DC5E8DE6B}" presName="childText" presStyleLbl="revTx" presStyleIdx="0" presStyleCnt="2">
        <dgm:presLayoutVars>
          <dgm:bulletEnabled val="1"/>
        </dgm:presLayoutVars>
      </dgm:prSet>
      <dgm:spPr/>
    </dgm:pt>
    <dgm:pt modelId="{1BEC80EC-5F64-4BB4-8A25-5E36E5CFB067}" type="pres">
      <dgm:prSet presAssocID="{5DDA20CC-4EA2-473E-968C-28E755C9D11A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FDC20CD3-6592-435F-9E7E-DB1813DAA7FE}" type="pres">
      <dgm:prSet presAssocID="{5DDA20CC-4EA2-473E-968C-28E755C9D11A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9F61400F-DC3F-4123-9A2B-7EA4E0AA1EDE}" srcId="{3914257E-F3D5-4D33-BD19-31F459D9CAF6}" destId="{08CC94BA-7AA3-4D50-B6AE-A00DC5E8DE6B}" srcOrd="0" destOrd="0" parTransId="{50AEA7BA-D151-4F1D-A85A-385E4DFC3F1A}" sibTransId="{33EC30CF-C79E-4346-988C-E1BA189C9E8C}"/>
    <dgm:cxn modelId="{EFB83914-6EF5-4BC5-BFEC-AA71651FB988}" type="presOf" srcId="{5DDA20CC-4EA2-473E-968C-28E755C9D11A}" destId="{1BEC80EC-5F64-4BB4-8A25-5E36E5CFB067}" srcOrd="0" destOrd="0" presId="urn:microsoft.com/office/officeart/2005/8/layout/vList2"/>
    <dgm:cxn modelId="{77A47B2B-0951-4165-884C-167A1053784C}" srcId="{5DDA20CC-4EA2-473E-968C-28E755C9D11A}" destId="{8638AE39-F3BB-45C4-AE98-785F1B053F51}" srcOrd="0" destOrd="0" parTransId="{6CA79802-C74E-4E78-A7FA-79FC7E2E0817}" sibTransId="{F1C3FD82-89E0-41C8-AA08-8D21C915946E}"/>
    <dgm:cxn modelId="{2733A12E-8860-408D-937C-3B6FDA1D4A57}" type="presOf" srcId="{08CC94BA-7AA3-4D50-B6AE-A00DC5E8DE6B}" destId="{BDA37453-0CB5-451E-98BC-F29CF6D86549}" srcOrd="0" destOrd="0" presId="urn:microsoft.com/office/officeart/2005/8/layout/vList2"/>
    <dgm:cxn modelId="{63A5495F-353B-4213-9CB1-9014D5AF1A5B}" type="presOf" srcId="{6CA8BEAB-0AB6-48B5-AF44-A372BC723F51}" destId="{E53F3882-E5F4-450F-AE41-9C339B2CFB3C}" srcOrd="0" destOrd="3" presId="urn:microsoft.com/office/officeart/2005/8/layout/vList2"/>
    <dgm:cxn modelId="{3DED374D-B2CB-4B4C-A59C-7EDAD77A2B25}" type="presOf" srcId="{3914257E-F3D5-4D33-BD19-31F459D9CAF6}" destId="{D24B0512-8F81-4128-AD69-C234E097E9E8}" srcOrd="0" destOrd="0" presId="urn:microsoft.com/office/officeart/2005/8/layout/vList2"/>
    <dgm:cxn modelId="{FBAC3D58-A943-439C-8589-D5AEED553D1C}" srcId="{08CC94BA-7AA3-4D50-B6AE-A00DC5E8DE6B}" destId="{6CA8BEAB-0AB6-48B5-AF44-A372BC723F51}" srcOrd="3" destOrd="0" parTransId="{359B53D7-BBD8-459E-B53B-5D1E6E2CA9E1}" sibTransId="{EBD62088-5C38-4D6E-A207-F80350997EC3}"/>
    <dgm:cxn modelId="{66DB6183-7B0B-4675-BF02-484CBBD0CCF5}" srcId="{3914257E-F3D5-4D33-BD19-31F459D9CAF6}" destId="{5DDA20CC-4EA2-473E-968C-28E755C9D11A}" srcOrd="1" destOrd="0" parTransId="{159C4809-DD9D-494D-86BA-DB232BA23095}" sibTransId="{95E5DACF-6C1D-4FEA-9A6B-46BDA56FF327}"/>
    <dgm:cxn modelId="{EFD4B884-B6D4-4AA2-B39D-DAF128E5DC11}" srcId="{08CC94BA-7AA3-4D50-B6AE-A00DC5E8DE6B}" destId="{7C331602-380E-40D8-BF42-2186E9CB7A42}" srcOrd="4" destOrd="0" parTransId="{959D8B8A-5B22-4209-842B-D91AFE2BA8F5}" sibTransId="{E7583CE9-07A0-4190-9CDD-9B3E66E4C462}"/>
    <dgm:cxn modelId="{F445849A-3AE4-4B27-844C-A9DA7EDEA373}" type="presOf" srcId="{8638AE39-F3BB-45C4-AE98-785F1B053F51}" destId="{FDC20CD3-6592-435F-9E7E-DB1813DAA7FE}" srcOrd="0" destOrd="0" presId="urn:microsoft.com/office/officeart/2005/8/layout/vList2"/>
    <dgm:cxn modelId="{D8392BAC-0ED4-41FE-9CF5-4CF8FAA7B7BA}" srcId="{08CC94BA-7AA3-4D50-B6AE-A00DC5E8DE6B}" destId="{42B9520C-60B4-4D0E-8DEA-F205D4B71064}" srcOrd="2" destOrd="0" parTransId="{63969C06-E2FA-4DAE-B6E9-0CE6E0C4B2CD}" sibTransId="{9F3F1A6D-56D9-4417-A3E0-470EE8CCBFD6}"/>
    <dgm:cxn modelId="{44B21AB0-AB41-4452-8502-E1ABB453DD2D}" type="presOf" srcId="{7C331602-380E-40D8-BF42-2186E9CB7A42}" destId="{E53F3882-E5F4-450F-AE41-9C339B2CFB3C}" srcOrd="0" destOrd="4" presId="urn:microsoft.com/office/officeart/2005/8/layout/vList2"/>
    <dgm:cxn modelId="{E1C22ACD-F14F-4F90-B5AB-A56070136744}" type="presOf" srcId="{42B9520C-60B4-4D0E-8DEA-F205D4B71064}" destId="{E53F3882-E5F4-450F-AE41-9C339B2CFB3C}" srcOrd="0" destOrd="2" presId="urn:microsoft.com/office/officeart/2005/8/layout/vList2"/>
    <dgm:cxn modelId="{149606CE-EAEB-4EB8-A64D-7BD65B66CC83}" srcId="{08CC94BA-7AA3-4D50-B6AE-A00DC5E8DE6B}" destId="{4A67CD73-FE8E-4F72-895A-10ECD736D47B}" srcOrd="0" destOrd="0" parTransId="{083E594C-2B8C-4989-B3CC-7519B2C6903D}" sibTransId="{B128E895-5C5C-430A-ACBB-C2EADF5CE52C}"/>
    <dgm:cxn modelId="{7967DCD2-5C82-49D0-BE36-9419A1BC82C2}" type="presOf" srcId="{4A67CD73-FE8E-4F72-895A-10ECD736D47B}" destId="{E53F3882-E5F4-450F-AE41-9C339B2CFB3C}" srcOrd="0" destOrd="0" presId="urn:microsoft.com/office/officeart/2005/8/layout/vList2"/>
    <dgm:cxn modelId="{4E3841EE-6E18-4588-A98C-D1122904516B}" srcId="{08CC94BA-7AA3-4D50-B6AE-A00DC5E8DE6B}" destId="{27E32140-D8A5-4894-AFF4-0D804D6CA1AD}" srcOrd="1" destOrd="0" parTransId="{C701F8F7-D66B-410A-8AFC-7C36A838531B}" sibTransId="{59A0FC81-69AF-4DCE-AE06-33E761A162F8}"/>
    <dgm:cxn modelId="{07D3ECEF-F6D3-432B-B242-0566C944316B}" type="presOf" srcId="{27E32140-D8A5-4894-AFF4-0D804D6CA1AD}" destId="{E53F3882-E5F4-450F-AE41-9C339B2CFB3C}" srcOrd="0" destOrd="1" presId="urn:microsoft.com/office/officeart/2005/8/layout/vList2"/>
    <dgm:cxn modelId="{B33FBEC0-3DB3-45BF-88A6-0E8F0B19F4ED}" type="presParOf" srcId="{D24B0512-8F81-4128-AD69-C234E097E9E8}" destId="{BDA37453-0CB5-451E-98BC-F29CF6D86549}" srcOrd="0" destOrd="0" presId="urn:microsoft.com/office/officeart/2005/8/layout/vList2"/>
    <dgm:cxn modelId="{70A77A39-649A-454B-B476-84D4AEFF4C56}" type="presParOf" srcId="{D24B0512-8F81-4128-AD69-C234E097E9E8}" destId="{E53F3882-E5F4-450F-AE41-9C339B2CFB3C}" srcOrd="1" destOrd="0" presId="urn:microsoft.com/office/officeart/2005/8/layout/vList2"/>
    <dgm:cxn modelId="{373993BA-331C-4738-867D-A4563523BBDD}" type="presParOf" srcId="{D24B0512-8F81-4128-AD69-C234E097E9E8}" destId="{1BEC80EC-5F64-4BB4-8A25-5E36E5CFB067}" srcOrd="2" destOrd="0" presId="urn:microsoft.com/office/officeart/2005/8/layout/vList2"/>
    <dgm:cxn modelId="{72A3F136-041B-4CAF-92E2-4B70B58264B0}" type="presParOf" srcId="{D24B0512-8F81-4128-AD69-C234E097E9E8}" destId="{FDC20CD3-6592-435F-9E7E-DB1813DAA7F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53E771-8B7D-45AA-A8F6-0322498EAC6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D1A870-A3DD-4866-9660-CAC100B81098}">
      <dgm:prSet phldrT="[Текст]" phldr="0"/>
      <dgm:spPr/>
      <dgm:t>
        <a:bodyPr/>
        <a:lstStyle/>
        <a:p>
          <a:r>
            <a:rPr lang="ru-RU" dirty="0"/>
            <a:t>Практическая польза</a:t>
          </a:r>
        </a:p>
      </dgm:t>
    </dgm:pt>
    <dgm:pt modelId="{4D8E9772-05BB-4FBB-AE61-E2E045B3B2DB}" type="parTrans" cxnId="{2AB6422F-B78F-49BE-AD65-13421FE5B731}">
      <dgm:prSet/>
      <dgm:spPr/>
      <dgm:t>
        <a:bodyPr/>
        <a:lstStyle/>
        <a:p>
          <a:endParaRPr lang="ru-RU"/>
        </a:p>
      </dgm:t>
    </dgm:pt>
    <dgm:pt modelId="{4CCCC2C1-5761-46B2-9D38-12872EDF3EC9}" type="sibTrans" cxnId="{2AB6422F-B78F-49BE-AD65-13421FE5B731}">
      <dgm:prSet/>
      <dgm:spPr/>
      <dgm:t>
        <a:bodyPr/>
        <a:lstStyle/>
        <a:p>
          <a:endParaRPr lang="ru-RU"/>
        </a:p>
      </dgm:t>
    </dgm:pt>
    <dgm:pt modelId="{C814C117-E10E-42BF-966A-42A207584D4C}">
      <dgm:prSet phldrT="[Текст]" phldr="0"/>
      <dgm:spPr/>
      <dgm:t>
        <a:bodyPr/>
        <a:lstStyle/>
        <a:p>
          <a:r>
            <a:rPr lang="ru-RU" dirty="0"/>
            <a:t>Автоматизация анализа рисков ИБ</a:t>
          </a:r>
          <a:r>
            <a:rPr lang="en-US" dirty="0"/>
            <a:t>, </a:t>
          </a:r>
          <a:r>
            <a:rPr lang="ru-RU" dirty="0"/>
            <a:t>предложение стратегий их обработки и возможных решений</a:t>
          </a:r>
        </a:p>
      </dgm:t>
    </dgm:pt>
    <dgm:pt modelId="{1F2DEE37-80D3-45B8-BAFC-81884ACB3167}" type="parTrans" cxnId="{D83FAC63-24AC-4A78-AD99-F721AC77B037}">
      <dgm:prSet/>
      <dgm:spPr/>
      <dgm:t>
        <a:bodyPr/>
        <a:lstStyle/>
        <a:p>
          <a:endParaRPr lang="ru-RU"/>
        </a:p>
      </dgm:t>
    </dgm:pt>
    <dgm:pt modelId="{6EE94831-0A37-4A61-B027-E462BED1BCCD}" type="sibTrans" cxnId="{D83FAC63-24AC-4A78-AD99-F721AC77B037}">
      <dgm:prSet/>
      <dgm:spPr/>
      <dgm:t>
        <a:bodyPr/>
        <a:lstStyle/>
        <a:p>
          <a:endParaRPr lang="ru-RU"/>
        </a:p>
      </dgm:t>
    </dgm:pt>
    <dgm:pt modelId="{32C07445-88A7-4F31-A235-74AA0A8A58BA}">
      <dgm:prSet phldrT="[Текст]" phldr="0"/>
      <dgm:spPr/>
      <dgm:t>
        <a:bodyPr/>
        <a:lstStyle/>
        <a:p>
          <a:r>
            <a:rPr lang="ru-RU" dirty="0"/>
            <a:t>Обоснование бюджета на защиту</a:t>
          </a:r>
        </a:p>
      </dgm:t>
    </dgm:pt>
    <dgm:pt modelId="{CC9F9C6B-107F-44DD-B822-F3BF7B9A6700}" type="parTrans" cxnId="{AF837E5D-CA1E-4349-BD0E-E6A4ED5CFF26}">
      <dgm:prSet/>
      <dgm:spPr/>
      <dgm:t>
        <a:bodyPr/>
        <a:lstStyle/>
        <a:p>
          <a:endParaRPr lang="ru-RU"/>
        </a:p>
      </dgm:t>
    </dgm:pt>
    <dgm:pt modelId="{32153CDD-9591-44C4-BE47-A30D01D63607}" type="sibTrans" cxnId="{AF837E5D-CA1E-4349-BD0E-E6A4ED5CFF26}">
      <dgm:prSet/>
      <dgm:spPr/>
      <dgm:t>
        <a:bodyPr/>
        <a:lstStyle/>
        <a:p>
          <a:endParaRPr lang="ru-RU"/>
        </a:p>
      </dgm:t>
    </dgm:pt>
    <dgm:pt modelId="{9D7D2842-AD5F-437B-87CF-C800372658B2}">
      <dgm:prSet phldrT="[Текст]" phldr="0"/>
      <dgm:spPr/>
      <dgm:t>
        <a:bodyPr/>
        <a:lstStyle/>
        <a:p>
          <a:r>
            <a:rPr lang="ru-RU" dirty="0"/>
            <a:t>Целевая аудитория</a:t>
          </a:r>
        </a:p>
      </dgm:t>
    </dgm:pt>
    <dgm:pt modelId="{7D5427E4-E13C-455D-9719-E88009C56638}" type="parTrans" cxnId="{CDFB0BB8-0C48-476C-96E0-62378507F0C2}">
      <dgm:prSet/>
      <dgm:spPr/>
      <dgm:t>
        <a:bodyPr/>
        <a:lstStyle/>
        <a:p>
          <a:endParaRPr lang="ru-RU"/>
        </a:p>
      </dgm:t>
    </dgm:pt>
    <dgm:pt modelId="{BD19E2E4-05C8-4B97-8F1E-90392BA2A2ED}" type="sibTrans" cxnId="{CDFB0BB8-0C48-476C-96E0-62378507F0C2}">
      <dgm:prSet/>
      <dgm:spPr/>
      <dgm:t>
        <a:bodyPr/>
        <a:lstStyle/>
        <a:p>
          <a:endParaRPr lang="ru-RU"/>
        </a:p>
      </dgm:t>
    </dgm:pt>
    <dgm:pt modelId="{10D1C856-7F2A-4941-AABB-F0093F34C151}">
      <dgm:prSet phldrT="[Текст]"/>
      <dgm:spPr/>
      <dgm:t>
        <a:bodyPr/>
        <a:lstStyle/>
        <a:p>
          <a:r>
            <a:rPr lang="ru-RU" dirty="0"/>
            <a:t>Студенты (бакалавры и магистры)</a:t>
          </a:r>
        </a:p>
      </dgm:t>
    </dgm:pt>
    <dgm:pt modelId="{19CF0C4C-BE0F-4F45-B048-E25E398248BE}" type="parTrans" cxnId="{8C912D53-2A57-4354-803A-7FE3F51C9400}">
      <dgm:prSet/>
      <dgm:spPr/>
      <dgm:t>
        <a:bodyPr/>
        <a:lstStyle/>
        <a:p>
          <a:endParaRPr lang="ru-RU"/>
        </a:p>
      </dgm:t>
    </dgm:pt>
    <dgm:pt modelId="{D3161626-3F1F-4DC6-8CF2-87791D67F24E}" type="sibTrans" cxnId="{8C912D53-2A57-4354-803A-7FE3F51C9400}">
      <dgm:prSet/>
      <dgm:spPr/>
      <dgm:t>
        <a:bodyPr/>
        <a:lstStyle/>
        <a:p>
          <a:endParaRPr lang="ru-RU"/>
        </a:p>
      </dgm:t>
    </dgm:pt>
    <dgm:pt modelId="{CC229736-3F94-4A4C-A55F-2827A9AA2324}">
      <dgm:prSet phldrT="[Текст]"/>
      <dgm:spPr/>
      <dgm:t>
        <a:bodyPr/>
        <a:lstStyle/>
        <a:p>
          <a:r>
            <a:rPr lang="ru-RU" dirty="0"/>
            <a:t>Аспиранты</a:t>
          </a:r>
        </a:p>
      </dgm:t>
    </dgm:pt>
    <dgm:pt modelId="{0676AAE1-BA35-4677-A303-4966C2E36884}" type="parTrans" cxnId="{35FC160A-79D3-4657-B02E-D90FCAD30AA4}">
      <dgm:prSet/>
      <dgm:spPr/>
      <dgm:t>
        <a:bodyPr/>
        <a:lstStyle/>
        <a:p>
          <a:endParaRPr lang="ru-RU"/>
        </a:p>
      </dgm:t>
    </dgm:pt>
    <dgm:pt modelId="{F851A353-3C8A-423E-8C5A-00667FBD25DF}" type="sibTrans" cxnId="{35FC160A-79D3-4657-B02E-D90FCAD30AA4}">
      <dgm:prSet/>
      <dgm:spPr/>
      <dgm:t>
        <a:bodyPr/>
        <a:lstStyle/>
        <a:p>
          <a:endParaRPr lang="ru-RU"/>
        </a:p>
      </dgm:t>
    </dgm:pt>
    <dgm:pt modelId="{52BB1132-B760-47FD-8E09-033346568059}">
      <dgm:prSet phldrT="[Текст]" phldr="0"/>
      <dgm:spPr/>
      <dgm:t>
        <a:bodyPr/>
        <a:lstStyle/>
        <a:p>
          <a:r>
            <a:rPr lang="ru-RU" dirty="0"/>
            <a:t>Снижение влияния человеческого фактора</a:t>
          </a:r>
        </a:p>
      </dgm:t>
    </dgm:pt>
    <dgm:pt modelId="{5844EDAA-740C-4796-B815-A345E6D72B33}" type="parTrans" cxnId="{CA8C8405-2C21-4567-8112-43DE5C056CDB}">
      <dgm:prSet/>
      <dgm:spPr/>
      <dgm:t>
        <a:bodyPr/>
        <a:lstStyle/>
        <a:p>
          <a:endParaRPr lang="ru-RU"/>
        </a:p>
      </dgm:t>
    </dgm:pt>
    <dgm:pt modelId="{727BE6EA-8DE6-4CFC-B046-B8531F848EFC}" type="sibTrans" cxnId="{CA8C8405-2C21-4567-8112-43DE5C056CDB}">
      <dgm:prSet/>
      <dgm:spPr/>
      <dgm:t>
        <a:bodyPr/>
        <a:lstStyle/>
        <a:p>
          <a:endParaRPr lang="ru-RU"/>
        </a:p>
      </dgm:t>
    </dgm:pt>
    <dgm:pt modelId="{8AD20407-7458-4036-9B52-E49D978284D5}">
      <dgm:prSet phldrT="[Текст]"/>
      <dgm:spPr/>
      <dgm:t>
        <a:bodyPr/>
        <a:lstStyle/>
        <a:p>
          <a:r>
            <a:rPr lang="ru-RU" dirty="0"/>
            <a:t>Специалисты по ИБ</a:t>
          </a:r>
        </a:p>
      </dgm:t>
    </dgm:pt>
    <dgm:pt modelId="{AD71875F-7109-4DAC-84FE-B43BF86851A8}" type="parTrans" cxnId="{DD47ACAF-E7C4-4FCA-9C2F-BAD5B1377931}">
      <dgm:prSet/>
      <dgm:spPr/>
      <dgm:t>
        <a:bodyPr/>
        <a:lstStyle/>
        <a:p>
          <a:endParaRPr lang="ru-RU"/>
        </a:p>
      </dgm:t>
    </dgm:pt>
    <dgm:pt modelId="{2786CEE6-709E-4A4F-A03D-5D02968C3412}" type="sibTrans" cxnId="{DD47ACAF-E7C4-4FCA-9C2F-BAD5B1377931}">
      <dgm:prSet/>
      <dgm:spPr/>
      <dgm:t>
        <a:bodyPr/>
        <a:lstStyle/>
        <a:p>
          <a:endParaRPr lang="ru-RU"/>
        </a:p>
      </dgm:t>
    </dgm:pt>
    <dgm:pt modelId="{ACBC7D1C-D6D3-4AB7-8AC7-5C834B1957A7}">
      <dgm:prSet phldrT="[Текст]"/>
      <dgm:spPr/>
      <dgm:t>
        <a:bodyPr/>
        <a:lstStyle/>
        <a:p>
          <a:r>
            <a:rPr lang="ru-RU" dirty="0"/>
            <a:t>Аналитики центров мониторинга безопасности</a:t>
          </a:r>
        </a:p>
      </dgm:t>
    </dgm:pt>
    <dgm:pt modelId="{872A4D91-66B9-4486-8019-D64AE397706C}" type="parTrans" cxnId="{C0721E79-0D12-4859-B3D6-D7F1F533803B}">
      <dgm:prSet/>
      <dgm:spPr/>
      <dgm:t>
        <a:bodyPr/>
        <a:lstStyle/>
        <a:p>
          <a:endParaRPr lang="ru-RU"/>
        </a:p>
      </dgm:t>
    </dgm:pt>
    <dgm:pt modelId="{A43F383E-F816-4F1A-AF7C-9C62652DDB6B}" type="sibTrans" cxnId="{C0721E79-0D12-4859-B3D6-D7F1F533803B}">
      <dgm:prSet/>
      <dgm:spPr/>
      <dgm:t>
        <a:bodyPr/>
        <a:lstStyle/>
        <a:p>
          <a:endParaRPr lang="ru-RU"/>
        </a:p>
      </dgm:t>
    </dgm:pt>
    <dgm:pt modelId="{92153022-0DFA-4925-9C52-1D6AFB1C0939}">
      <dgm:prSet phldrT="[Текст]"/>
      <dgm:spPr/>
      <dgm:t>
        <a:bodyPr/>
        <a:lstStyle/>
        <a:p>
          <a:r>
            <a:rPr lang="ru-RU" dirty="0"/>
            <a:t>Риск-менеджеры</a:t>
          </a:r>
        </a:p>
      </dgm:t>
    </dgm:pt>
    <dgm:pt modelId="{6B1EF2AD-B139-444A-AC1A-5B27A09BAB14}" type="parTrans" cxnId="{E807EB61-F621-47AD-910D-DE8423196BC9}">
      <dgm:prSet/>
      <dgm:spPr/>
      <dgm:t>
        <a:bodyPr/>
        <a:lstStyle/>
        <a:p>
          <a:endParaRPr lang="ru-RU"/>
        </a:p>
      </dgm:t>
    </dgm:pt>
    <dgm:pt modelId="{26F749C6-6656-48D3-AD0A-47DD14ADF25B}" type="sibTrans" cxnId="{E807EB61-F621-47AD-910D-DE8423196BC9}">
      <dgm:prSet/>
      <dgm:spPr/>
      <dgm:t>
        <a:bodyPr/>
        <a:lstStyle/>
        <a:p>
          <a:endParaRPr lang="ru-RU"/>
        </a:p>
      </dgm:t>
    </dgm:pt>
    <dgm:pt modelId="{FF1C37B4-2C58-4D20-9F44-AB7F94C64E3D}">
      <dgm:prSet phldrT="[Текст]"/>
      <dgm:spPr/>
      <dgm:t>
        <a:bodyPr/>
        <a:lstStyle/>
        <a:p>
          <a:r>
            <a:rPr lang="ru-RU" dirty="0"/>
            <a:t>Аналитики данных</a:t>
          </a:r>
        </a:p>
      </dgm:t>
    </dgm:pt>
    <dgm:pt modelId="{CC81336E-0B6F-40BD-B069-AC4A0192C7F0}" type="parTrans" cxnId="{45EE9C32-783D-44CD-A682-B9C48F1CC9CC}">
      <dgm:prSet/>
      <dgm:spPr/>
      <dgm:t>
        <a:bodyPr/>
        <a:lstStyle/>
        <a:p>
          <a:endParaRPr lang="ru-RU"/>
        </a:p>
      </dgm:t>
    </dgm:pt>
    <dgm:pt modelId="{F541CA1A-D982-4481-9287-C8A0189E98C9}" type="sibTrans" cxnId="{45EE9C32-783D-44CD-A682-B9C48F1CC9CC}">
      <dgm:prSet/>
      <dgm:spPr/>
      <dgm:t>
        <a:bodyPr/>
        <a:lstStyle/>
        <a:p>
          <a:endParaRPr lang="ru-RU"/>
        </a:p>
      </dgm:t>
    </dgm:pt>
    <dgm:pt modelId="{1865195E-D57A-4EAC-8755-365233AA164D}">
      <dgm:prSet phldrT="[Текст]" phldr="0"/>
      <dgm:spPr/>
      <dgm:t>
        <a:bodyPr/>
        <a:lstStyle/>
        <a:p>
          <a:r>
            <a:rPr lang="ru-RU" dirty="0"/>
            <a:t>Интерпретируемость результатов</a:t>
          </a:r>
        </a:p>
      </dgm:t>
    </dgm:pt>
    <dgm:pt modelId="{087509D5-3D50-41E2-B7CC-658BD3D664EA}" type="parTrans" cxnId="{FC002B7A-E584-4C2D-9B12-B23546B5E1F6}">
      <dgm:prSet/>
      <dgm:spPr/>
      <dgm:t>
        <a:bodyPr/>
        <a:lstStyle/>
        <a:p>
          <a:endParaRPr lang="ru-RU"/>
        </a:p>
      </dgm:t>
    </dgm:pt>
    <dgm:pt modelId="{739DC390-E0A7-49DE-A2AF-77957A697960}" type="sibTrans" cxnId="{FC002B7A-E584-4C2D-9B12-B23546B5E1F6}">
      <dgm:prSet/>
      <dgm:spPr/>
      <dgm:t>
        <a:bodyPr/>
        <a:lstStyle/>
        <a:p>
          <a:endParaRPr lang="ru-RU"/>
        </a:p>
      </dgm:t>
    </dgm:pt>
    <dgm:pt modelId="{040EBD05-2C19-431E-9CB2-1A2883A770BB}" type="pres">
      <dgm:prSet presAssocID="{0153E771-8B7D-45AA-A8F6-0322498EAC63}" presName="Name0" presStyleCnt="0">
        <dgm:presLayoutVars>
          <dgm:dir/>
          <dgm:animLvl val="lvl"/>
          <dgm:resizeHandles val="exact"/>
        </dgm:presLayoutVars>
      </dgm:prSet>
      <dgm:spPr/>
    </dgm:pt>
    <dgm:pt modelId="{058B9E85-B8DC-4AA2-9A6D-6008EEFDE8AD}" type="pres">
      <dgm:prSet presAssocID="{BED1A870-A3DD-4866-9660-CAC100B81098}" presName="composite" presStyleCnt="0"/>
      <dgm:spPr/>
    </dgm:pt>
    <dgm:pt modelId="{A2160B46-1ABE-4184-9A8F-171BA814E3D1}" type="pres">
      <dgm:prSet presAssocID="{BED1A870-A3DD-4866-9660-CAC100B81098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3995E25A-DB78-4E57-8416-77DFFC8C2669}" type="pres">
      <dgm:prSet presAssocID="{BED1A870-A3DD-4866-9660-CAC100B81098}" presName="desTx" presStyleLbl="alignAccFollowNode1" presStyleIdx="0" presStyleCnt="2">
        <dgm:presLayoutVars>
          <dgm:bulletEnabled val="1"/>
        </dgm:presLayoutVars>
      </dgm:prSet>
      <dgm:spPr/>
    </dgm:pt>
    <dgm:pt modelId="{E75528F3-19C7-4ECD-AC5C-00FDE0CEB228}" type="pres">
      <dgm:prSet presAssocID="{4CCCC2C1-5761-46B2-9D38-12872EDF3EC9}" presName="space" presStyleCnt="0"/>
      <dgm:spPr/>
    </dgm:pt>
    <dgm:pt modelId="{E280DE19-A782-42A1-BA98-9A8F9E942387}" type="pres">
      <dgm:prSet presAssocID="{9D7D2842-AD5F-437B-87CF-C800372658B2}" presName="composite" presStyleCnt="0"/>
      <dgm:spPr/>
    </dgm:pt>
    <dgm:pt modelId="{3E57A5A3-DCBA-4ABB-91D8-04DC2F0C710F}" type="pres">
      <dgm:prSet presAssocID="{9D7D2842-AD5F-437B-87CF-C800372658B2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6A6DCB1B-A746-46DA-AB89-D2F66B66A2D2}" type="pres">
      <dgm:prSet presAssocID="{9D7D2842-AD5F-437B-87CF-C800372658B2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F1C01F01-6F7D-4B21-B7D6-E1C513E1ADD2}" type="presOf" srcId="{52BB1132-B760-47FD-8E09-033346568059}" destId="{3995E25A-DB78-4E57-8416-77DFFC8C2669}" srcOrd="0" destOrd="2" presId="urn:microsoft.com/office/officeart/2005/8/layout/hList1"/>
    <dgm:cxn modelId="{CA8C8405-2C21-4567-8112-43DE5C056CDB}" srcId="{BED1A870-A3DD-4866-9660-CAC100B81098}" destId="{52BB1132-B760-47FD-8E09-033346568059}" srcOrd="2" destOrd="0" parTransId="{5844EDAA-740C-4796-B815-A345E6D72B33}" sibTransId="{727BE6EA-8DE6-4CFC-B046-B8531F848EFC}"/>
    <dgm:cxn modelId="{35FC160A-79D3-4657-B02E-D90FCAD30AA4}" srcId="{9D7D2842-AD5F-437B-87CF-C800372658B2}" destId="{CC229736-3F94-4A4C-A55F-2827A9AA2324}" srcOrd="1" destOrd="0" parTransId="{0676AAE1-BA35-4677-A303-4966C2E36884}" sibTransId="{F851A353-3C8A-423E-8C5A-00667FBD25DF}"/>
    <dgm:cxn modelId="{B326AB18-A174-452F-B08F-927B8B90A929}" type="presOf" srcId="{C814C117-E10E-42BF-966A-42A207584D4C}" destId="{3995E25A-DB78-4E57-8416-77DFFC8C2669}" srcOrd="0" destOrd="0" presId="urn:microsoft.com/office/officeart/2005/8/layout/hList1"/>
    <dgm:cxn modelId="{2AB6422F-B78F-49BE-AD65-13421FE5B731}" srcId="{0153E771-8B7D-45AA-A8F6-0322498EAC63}" destId="{BED1A870-A3DD-4866-9660-CAC100B81098}" srcOrd="0" destOrd="0" parTransId="{4D8E9772-05BB-4FBB-AE61-E2E045B3B2DB}" sibTransId="{4CCCC2C1-5761-46B2-9D38-12872EDF3EC9}"/>
    <dgm:cxn modelId="{45EE9C32-783D-44CD-A682-B9C48F1CC9CC}" srcId="{9D7D2842-AD5F-437B-87CF-C800372658B2}" destId="{FF1C37B4-2C58-4D20-9F44-AB7F94C64E3D}" srcOrd="5" destOrd="0" parTransId="{CC81336E-0B6F-40BD-B069-AC4A0192C7F0}" sibTransId="{F541CA1A-D982-4481-9287-C8A0189E98C9}"/>
    <dgm:cxn modelId="{AF837E5D-CA1E-4349-BD0E-E6A4ED5CFF26}" srcId="{BED1A870-A3DD-4866-9660-CAC100B81098}" destId="{32C07445-88A7-4F31-A235-74AA0A8A58BA}" srcOrd="1" destOrd="0" parTransId="{CC9F9C6B-107F-44DD-B822-F3BF7B9A6700}" sibTransId="{32153CDD-9591-44C4-BE47-A30D01D63607}"/>
    <dgm:cxn modelId="{0EBB465E-2C70-4D64-9D25-261795288726}" type="presOf" srcId="{92153022-0DFA-4925-9C52-1D6AFB1C0939}" destId="{6A6DCB1B-A746-46DA-AB89-D2F66B66A2D2}" srcOrd="0" destOrd="4" presId="urn:microsoft.com/office/officeart/2005/8/layout/hList1"/>
    <dgm:cxn modelId="{E807EB61-F621-47AD-910D-DE8423196BC9}" srcId="{9D7D2842-AD5F-437B-87CF-C800372658B2}" destId="{92153022-0DFA-4925-9C52-1D6AFB1C0939}" srcOrd="4" destOrd="0" parTransId="{6B1EF2AD-B139-444A-AC1A-5B27A09BAB14}" sibTransId="{26F749C6-6656-48D3-AD0A-47DD14ADF25B}"/>
    <dgm:cxn modelId="{D83FAC63-24AC-4A78-AD99-F721AC77B037}" srcId="{BED1A870-A3DD-4866-9660-CAC100B81098}" destId="{C814C117-E10E-42BF-966A-42A207584D4C}" srcOrd="0" destOrd="0" parTransId="{1F2DEE37-80D3-45B8-BAFC-81884ACB3167}" sibTransId="{6EE94831-0A37-4A61-B027-E462BED1BCCD}"/>
    <dgm:cxn modelId="{DC2A664F-B045-46FC-BAF8-FDBCC6CE7D81}" type="presOf" srcId="{BED1A870-A3DD-4866-9660-CAC100B81098}" destId="{A2160B46-1ABE-4184-9A8F-171BA814E3D1}" srcOrd="0" destOrd="0" presId="urn:microsoft.com/office/officeart/2005/8/layout/hList1"/>
    <dgm:cxn modelId="{8C912D53-2A57-4354-803A-7FE3F51C9400}" srcId="{9D7D2842-AD5F-437B-87CF-C800372658B2}" destId="{10D1C856-7F2A-4941-AABB-F0093F34C151}" srcOrd="0" destOrd="0" parTransId="{19CF0C4C-BE0F-4F45-B048-E25E398248BE}" sibTransId="{D3161626-3F1F-4DC6-8CF2-87791D67F24E}"/>
    <dgm:cxn modelId="{60A06355-5F81-4928-8931-299894C6C885}" type="presOf" srcId="{FF1C37B4-2C58-4D20-9F44-AB7F94C64E3D}" destId="{6A6DCB1B-A746-46DA-AB89-D2F66B66A2D2}" srcOrd="0" destOrd="5" presId="urn:microsoft.com/office/officeart/2005/8/layout/hList1"/>
    <dgm:cxn modelId="{C0721E79-0D12-4859-B3D6-D7F1F533803B}" srcId="{9D7D2842-AD5F-437B-87CF-C800372658B2}" destId="{ACBC7D1C-D6D3-4AB7-8AC7-5C834B1957A7}" srcOrd="3" destOrd="0" parTransId="{872A4D91-66B9-4486-8019-D64AE397706C}" sibTransId="{A43F383E-F816-4F1A-AF7C-9C62652DDB6B}"/>
    <dgm:cxn modelId="{41227C79-3CAD-4E78-9663-5288999CEFB7}" type="presOf" srcId="{0153E771-8B7D-45AA-A8F6-0322498EAC63}" destId="{040EBD05-2C19-431E-9CB2-1A2883A770BB}" srcOrd="0" destOrd="0" presId="urn:microsoft.com/office/officeart/2005/8/layout/hList1"/>
    <dgm:cxn modelId="{FC002B7A-E584-4C2D-9B12-B23546B5E1F6}" srcId="{BED1A870-A3DD-4866-9660-CAC100B81098}" destId="{1865195E-D57A-4EAC-8755-365233AA164D}" srcOrd="3" destOrd="0" parTransId="{087509D5-3D50-41E2-B7CC-658BD3D664EA}" sibTransId="{739DC390-E0A7-49DE-A2AF-77957A697960}"/>
    <dgm:cxn modelId="{575F0BA3-7024-46C9-B203-E53C1358AA5A}" type="presOf" srcId="{CC229736-3F94-4A4C-A55F-2827A9AA2324}" destId="{6A6DCB1B-A746-46DA-AB89-D2F66B66A2D2}" srcOrd="0" destOrd="1" presId="urn:microsoft.com/office/officeart/2005/8/layout/hList1"/>
    <dgm:cxn modelId="{DD47ACAF-E7C4-4FCA-9C2F-BAD5B1377931}" srcId="{9D7D2842-AD5F-437B-87CF-C800372658B2}" destId="{8AD20407-7458-4036-9B52-E49D978284D5}" srcOrd="2" destOrd="0" parTransId="{AD71875F-7109-4DAC-84FE-B43BF86851A8}" sibTransId="{2786CEE6-709E-4A4F-A03D-5D02968C3412}"/>
    <dgm:cxn modelId="{4D61B3B1-2D06-457E-9188-399F4C45BE04}" type="presOf" srcId="{9D7D2842-AD5F-437B-87CF-C800372658B2}" destId="{3E57A5A3-DCBA-4ABB-91D8-04DC2F0C710F}" srcOrd="0" destOrd="0" presId="urn:microsoft.com/office/officeart/2005/8/layout/hList1"/>
    <dgm:cxn modelId="{104868B4-DD7F-419E-AFC2-81B4F0A2210F}" type="presOf" srcId="{8AD20407-7458-4036-9B52-E49D978284D5}" destId="{6A6DCB1B-A746-46DA-AB89-D2F66B66A2D2}" srcOrd="0" destOrd="2" presId="urn:microsoft.com/office/officeart/2005/8/layout/hList1"/>
    <dgm:cxn modelId="{CDFB0BB8-0C48-476C-96E0-62378507F0C2}" srcId="{0153E771-8B7D-45AA-A8F6-0322498EAC63}" destId="{9D7D2842-AD5F-437B-87CF-C800372658B2}" srcOrd="1" destOrd="0" parTransId="{7D5427E4-E13C-455D-9719-E88009C56638}" sibTransId="{BD19E2E4-05C8-4B97-8F1E-90392BA2A2ED}"/>
    <dgm:cxn modelId="{242B92BD-7B71-4961-878E-400FC1ABFEB1}" type="presOf" srcId="{ACBC7D1C-D6D3-4AB7-8AC7-5C834B1957A7}" destId="{6A6DCB1B-A746-46DA-AB89-D2F66B66A2D2}" srcOrd="0" destOrd="3" presId="urn:microsoft.com/office/officeart/2005/8/layout/hList1"/>
    <dgm:cxn modelId="{5E4734CF-C863-4701-91B2-B45FD3E3B90A}" type="presOf" srcId="{32C07445-88A7-4F31-A235-74AA0A8A58BA}" destId="{3995E25A-DB78-4E57-8416-77DFFC8C2669}" srcOrd="0" destOrd="1" presId="urn:microsoft.com/office/officeart/2005/8/layout/hList1"/>
    <dgm:cxn modelId="{F9BD66D0-B9A2-48B0-B7B1-CAAF6A4BC01C}" type="presOf" srcId="{10D1C856-7F2A-4941-AABB-F0093F34C151}" destId="{6A6DCB1B-A746-46DA-AB89-D2F66B66A2D2}" srcOrd="0" destOrd="0" presId="urn:microsoft.com/office/officeart/2005/8/layout/hList1"/>
    <dgm:cxn modelId="{E936A5F9-E6E1-4369-8024-C8964CE4831D}" type="presOf" srcId="{1865195E-D57A-4EAC-8755-365233AA164D}" destId="{3995E25A-DB78-4E57-8416-77DFFC8C2669}" srcOrd="0" destOrd="3" presId="urn:microsoft.com/office/officeart/2005/8/layout/hList1"/>
    <dgm:cxn modelId="{815D61C3-D8EC-4CA9-8FDE-BB98DCB46F80}" type="presParOf" srcId="{040EBD05-2C19-431E-9CB2-1A2883A770BB}" destId="{058B9E85-B8DC-4AA2-9A6D-6008EEFDE8AD}" srcOrd="0" destOrd="0" presId="urn:microsoft.com/office/officeart/2005/8/layout/hList1"/>
    <dgm:cxn modelId="{932B7E55-F82F-42C2-89ED-6E10F8AD57EB}" type="presParOf" srcId="{058B9E85-B8DC-4AA2-9A6D-6008EEFDE8AD}" destId="{A2160B46-1ABE-4184-9A8F-171BA814E3D1}" srcOrd="0" destOrd="0" presId="urn:microsoft.com/office/officeart/2005/8/layout/hList1"/>
    <dgm:cxn modelId="{B32E8E85-EAB0-4804-BDE8-87F684265E20}" type="presParOf" srcId="{058B9E85-B8DC-4AA2-9A6D-6008EEFDE8AD}" destId="{3995E25A-DB78-4E57-8416-77DFFC8C2669}" srcOrd="1" destOrd="0" presId="urn:microsoft.com/office/officeart/2005/8/layout/hList1"/>
    <dgm:cxn modelId="{529A6FC8-8F38-4165-BA61-171BE7644D6E}" type="presParOf" srcId="{040EBD05-2C19-431E-9CB2-1A2883A770BB}" destId="{E75528F3-19C7-4ECD-AC5C-00FDE0CEB228}" srcOrd="1" destOrd="0" presId="urn:microsoft.com/office/officeart/2005/8/layout/hList1"/>
    <dgm:cxn modelId="{2EFEB13F-F579-40FF-A3DD-C3CD4004CB12}" type="presParOf" srcId="{040EBD05-2C19-431E-9CB2-1A2883A770BB}" destId="{E280DE19-A782-42A1-BA98-9A8F9E942387}" srcOrd="2" destOrd="0" presId="urn:microsoft.com/office/officeart/2005/8/layout/hList1"/>
    <dgm:cxn modelId="{ED35A556-A095-4A37-B863-AA7817CC01CC}" type="presParOf" srcId="{E280DE19-A782-42A1-BA98-9A8F9E942387}" destId="{3E57A5A3-DCBA-4ABB-91D8-04DC2F0C710F}" srcOrd="0" destOrd="0" presId="urn:microsoft.com/office/officeart/2005/8/layout/hList1"/>
    <dgm:cxn modelId="{858511AA-C4B3-4E48-80A2-E3EA32B5E350}" type="presParOf" srcId="{E280DE19-A782-42A1-BA98-9A8F9E942387}" destId="{6A6DCB1B-A746-46DA-AB89-D2F66B66A2D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4B29B0-A408-4723-8952-37128339444B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E3BCC87-9200-41AA-A879-86CE3F77FB47}">
      <dgm:prSet phldrT="[Текст]"/>
      <dgm:spPr/>
      <dgm:t>
        <a:bodyPr/>
        <a:lstStyle/>
        <a:p>
          <a:r>
            <a:rPr lang="ru-RU" b="1" dirty="0"/>
            <a:t>Нечёткое дерево решений </a:t>
          </a:r>
          <a:r>
            <a:rPr lang="ru-RU" dirty="0"/>
            <a:t>– это метод машинного обучения, который объединяет классическую структуру деревьев решений с принципами нечёткой логики. Его ключевое отличие в том, что он использует функции принадлежности вместо жёстких порогов. Объект распределяется по ветвям с определёнными вероятностями</a:t>
          </a:r>
        </a:p>
      </dgm:t>
    </dgm:pt>
    <dgm:pt modelId="{CBC5BFCE-E32E-4F2F-87F1-7684F775BB10}" type="parTrans" cxnId="{C5E05F42-A61F-4FD3-9AF3-E0448E2F80A1}">
      <dgm:prSet/>
      <dgm:spPr/>
      <dgm:t>
        <a:bodyPr/>
        <a:lstStyle/>
        <a:p>
          <a:endParaRPr lang="ru-RU"/>
        </a:p>
      </dgm:t>
    </dgm:pt>
    <dgm:pt modelId="{BEB4D308-904A-479F-ACD7-D5A5D43F4819}" type="sibTrans" cxnId="{C5E05F42-A61F-4FD3-9AF3-E0448E2F80A1}">
      <dgm:prSet/>
      <dgm:spPr/>
      <dgm:t>
        <a:bodyPr/>
        <a:lstStyle/>
        <a:p>
          <a:endParaRPr lang="ru-RU"/>
        </a:p>
      </dgm:t>
    </dgm:pt>
    <dgm:pt modelId="{F332EEE5-4C0D-4423-8790-A3246FA91892}">
      <dgm:prSet phldrT="[Текст]"/>
      <dgm:spPr/>
      <dgm:t>
        <a:bodyPr/>
        <a:lstStyle/>
        <a:p>
          <a:r>
            <a:rPr lang="ru-RU" b="1" dirty="0"/>
            <a:t>Ансамбль нечётких деревьев решений </a:t>
          </a:r>
          <a:r>
            <a:rPr lang="ru-RU" dirty="0"/>
            <a:t>– это метод машинного обучения, который объединяет несколько моделей в виде «леса» нечётких решающих деревьев. Происходит усреднение прогнозов для снижения дисперсии и о</a:t>
          </a:r>
          <a:r>
            <a:rPr lang="ru-RU" b="0" i="0" dirty="0"/>
            <a:t>бучение множества деревьев на случайных </a:t>
          </a:r>
          <a:r>
            <a:rPr lang="ru-RU" b="0" i="0" dirty="0" err="1"/>
            <a:t>подвыборках</a:t>
          </a:r>
          <a:r>
            <a:rPr lang="ru-RU" b="0" i="0" dirty="0"/>
            <a:t> данных и признаков</a:t>
          </a:r>
          <a:endParaRPr lang="ru-RU" dirty="0"/>
        </a:p>
      </dgm:t>
    </dgm:pt>
    <dgm:pt modelId="{783AA394-8438-4C9E-AD05-06C586C4CAAD}" type="parTrans" cxnId="{D498C5AF-0400-407D-B05B-F0B2E339AC24}">
      <dgm:prSet/>
      <dgm:spPr/>
      <dgm:t>
        <a:bodyPr/>
        <a:lstStyle/>
        <a:p>
          <a:endParaRPr lang="ru-RU"/>
        </a:p>
      </dgm:t>
    </dgm:pt>
    <dgm:pt modelId="{91AC2209-9124-4919-97A0-57376BCD0A9F}" type="sibTrans" cxnId="{D498C5AF-0400-407D-B05B-F0B2E339AC24}">
      <dgm:prSet/>
      <dgm:spPr/>
      <dgm:t>
        <a:bodyPr/>
        <a:lstStyle/>
        <a:p>
          <a:endParaRPr lang="ru-RU"/>
        </a:p>
      </dgm:t>
    </dgm:pt>
    <dgm:pt modelId="{208CB8B7-B934-43E3-956F-004202A377C1}">
      <dgm:prSet phldrT="[Текст]"/>
      <dgm:spPr/>
      <dgm:t>
        <a:bodyPr/>
        <a:lstStyle/>
        <a:p>
          <a:pPr>
            <a:buNone/>
          </a:pPr>
          <a:r>
            <a:rPr lang="ru-RU" sz="2000" b="1" dirty="0"/>
            <a:t>Преимущества подхода:</a:t>
          </a:r>
        </a:p>
      </dgm:t>
    </dgm:pt>
    <dgm:pt modelId="{70C28429-2F24-4218-81D5-A6F483F67C1C}" type="parTrans" cxnId="{8FA112FF-F4D6-47AF-85C8-6E182115F95A}">
      <dgm:prSet/>
      <dgm:spPr/>
      <dgm:t>
        <a:bodyPr/>
        <a:lstStyle/>
        <a:p>
          <a:endParaRPr lang="ru-RU"/>
        </a:p>
      </dgm:t>
    </dgm:pt>
    <dgm:pt modelId="{96FE7C1B-A20A-429C-B5DF-9E6E7F20166B}" type="sibTrans" cxnId="{8FA112FF-F4D6-47AF-85C8-6E182115F95A}">
      <dgm:prSet/>
      <dgm:spPr/>
      <dgm:t>
        <a:bodyPr/>
        <a:lstStyle/>
        <a:p>
          <a:endParaRPr lang="ru-RU"/>
        </a:p>
      </dgm:t>
    </dgm:pt>
    <dgm:pt modelId="{1B3D3E3D-1259-494F-986B-0E03C7FEBE48}">
      <dgm:prSet phldrT="[Текст]" custT="1"/>
      <dgm:spPr/>
      <dgm:t>
        <a:bodyPr/>
        <a:lstStyle/>
        <a:p>
          <a:r>
            <a:rPr lang="ru-RU" sz="1800" dirty="0"/>
            <a:t>Устойчивость к шумам</a:t>
          </a:r>
          <a:r>
            <a:rPr lang="en-US" sz="1800" dirty="0"/>
            <a:t>, </a:t>
          </a:r>
          <a:r>
            <a:rPr lang="ru-RU" sz="1800" dirty="0"/>
            <a:t>выбросам</a:t>
          </a:r>
          <a:r>
            <a:rPr lang="en-US" sz="1800" dirty="0"/>
            <a:t> </a:t>
          </a:r>
          <a:r>
            <a:rPr lang="ru-RU" sz="1800" dirty="0"/>
            <a:t>и переобучению</a:t>
          </a:r>
        </a:p>
      </dgm:t>
    </dgm:pt>
    <dgm:pt modelId="{5D304CC8-5458-4C83-AFEE-646D04CFCCC0}" type="parTrans" cxnId="{D267806B-A0AF-4861-864F-4C2113E84C8A}">
      <dgm:prSet/>
      <dgm:spPr/>
      <dgm:t>
        <a:bodyPr/>
        <a:lstStyle/>
        <a:p>
          <a:endParaRPr lang="ru-RU"/>
        </a:p>
      </dgm:t>
    </dgm:pt>
    <dgm:pt modelId="{4BA49BEA-70A9-46FF-9334-E16EA8213BDD}" type="sibTrans" cxnId="{D267806B-A0AF-4861-864F-4C2113E84C8A}">
      <dgm:prSet/>
      <dgm:spPr/>
      <dgm:t>
        <a:bodyPr/>
        <a:lstStyle/>
        <a:p>
          <a:endParaRPr lang="ru-RU"/>
        </a:p>
      </dgm:t>
    </dgm:pt>
    <dgm:pt modelId="{DBA58C4E-0A15-4BA4-AC11-4060EFD071C5}">
      <dgm:prSet phldrT="[Текст]" custT="1"/>
      <dgm:spPr/>
      <dgm:t>
        <a:bodyPr/>
        <a:lstStyle/>
        <a:p>
          <a:r>
            <a:rPr lang="ru-RU" sz="1800" dirty="0"/>
            <a:t>Интерпретируемость полученных результатов</a:t>
          </a:r>
        </a:p>
      </dgm:t>
    </dgm:pt>
    <dgm:pt modelId="{DE1FADD0-7E43-459B-90E3-2E0B74239733}" type="parTrans" cxnId="{98B9D336-28AB-4B6C-AA52-DBD598B45742}">
      <dgm:prSet/>
      <dgm:spPr/>
      <dgm:t>
        <a:bodyPr/>
        <a:lstStyle/>
        <a:p>
          <a:endParaRPr lang="ru-RU"/>
        </a:p>
      </dgm:t>
    </dgm:pt>
    <dgm:pt modelId="{E1D30EB0-62EC-4067-B955-5CA54609B839}" type="sibTrans" cxnId="{98B9D336-28AB-4B6C-AA52-DBD598B45742}">
      <dgm:prSet/>
      <dgm:spPr/>
      <dgm:t>
        <a:bodyPr/>
        <a:lstStyle/>
        <a:p>
          <a:endParaRPr lang="ru-RU"/>
        </a:p>
      </dgm:t>
    </dgm:pt>
    <dgm:pt modelId="{170EDE13-B374-427A-A2A1-EF2C5388B31C}">
      <dgm:prSet phldrT="[Текст]" custT="1"/>
      <dgm:spPr/>
      <dgm:t>
        <a:bodyPr/>
        <a:lstStyle/>
        <a:p>
          <a:r>
            <a:rPr lang="ru-RU" sz="1800" dirty="0"/>
            <a:t>Работа с размытыми экспертными понятиями</a:t>
          </a:r>
        </a:p>
      </dgm:t>
    </dgm:pt>
    <dgm:pt modelId="{2007372D-FA8C-499F-A4A0-8FA8CF1131F0}" type="parTrans" cxnId="{71B44D02-42EF-4284-BB72-F0366C154B9F}">
      <dgm:prSet/>
      <dgm:spPr/>
      <dgm:t>
        <a:bodyPr/>
        <a:lstStyle/>
        <a:p>
          <a:endParaRPr lang="ru-RU"/>
        </a:p>
      </dgm:t>
    </dgm:pt>
    <dgm:pt modelId="{1B9174E9-FA21-4A15-AC24-788025F338CA}" type="sibTrans" cxnId="{71B44D02-42EF-4284-BB72-F0366C154B9F}">
      <dgm:prSet/>
      <dgm:spPr/>
      <dgm:t>
        <a:bodyPr/>
        <a:lstStyle/>
        <a:p>
          <a:endParaRPr lang="ru-RU"/>
        </a:p>
      </dgm:t>
    </dgm:pt>
    <dgm:pt modelId="{CAE6DDC2-4840-483F-92BB-7FEC1224EF6E}" type="pres">
      <dgm:prSet presAssocID="{2E4B29B0-A408-4723-8952-37128339444B}" presName="linear" presStyleCnt="0">
        <dgm:presLayoutVars>
          <dgm:dir/>
          <dgm:resizeHandles val="exact"/>
        </dgm:presLayoutVars>
      </dgm:prSet>
      <dgm:spPr/>
    </dgm:pt>
    <dgm:pt modelId="{9F8AE11D-5DB6-4B33-8268-CE92E26392D7}" type="pres">
      <dgm:prSet presAssocID="{2E3BCC87-9200-41AA-A879-86CE3F77FB47}" presName="comp" presStyleCnt="0"/>
      <dgm:spPr/>
    </dgm:pt>
    <dgm:pt modelId="{7D1544C9-8287-44CF-990E-C8370ADE4286}" type="pres">
      <dgm:prSet presAssocID="{2E3BCC87-9200-41AA-A879-86CE3F77FB47}" presName="box" presStyleLbl="node1" presStyleIdx="0" presStyleCnt="3"/>
      <dgm:spPr/>
    </dgm:pt>
    <dgm:pt modelId="{21005ADA-8E50-4699-A8F2-455FEEDD3956}" type="pres">
      <dgm:prSet presAssocID="{2E3BCC87-9200-41AA-A879-86CE3F77FB47}" presName="img" presStyleLbl="fgImgPlace1" presStyleIdx="0" presStyleCnt="3"/>
      <dgm:spPr>
        <a:blipFill>
          <a:blip xmlns:r="http://schemas.openxmlformats.org/officeDocument/2006/relationships" r:embed="rId1"/>
          <a:srcRect/>
          <a:stretch>
            <a:fillRect t="-12000" b="-12000"/>
          </a:stretch>
        </a:blipFill>
      </dgm:spPr>
    </dgm:pt>
    <dgm:pt modelId="{328CC1D5-B196-4F16-9D14-0E6F945D5E00}" type="pres">
      <dgm:prSet presAssocID="{2E3BCC87-9200-41AA-A879-86CE3F77FB47}" presName="text" presStyleLbl="node1" presStyleIdx="0" presStyleCnt="3">
        <dgm:presLayoutVars>
          <dgm:bulletEnabled val="1"/>
        </dgm:presLayoutVars>
      </dgm:prSet>
      <dgm:spPr/>
    </dgm:pt>
    <dgm:pt modelId="{B57FE976-DA5E-4952-A67D-687A119E6A90}" type="pres">
      <dgm:prSet presAssocID="{BEB4D308-904A-479F-ACD7-D5A5D43F4819}" presName="spacer" presStyleCnt="0"/>
      <dgm:spPr/>
    </dgm:pt>
    <dgm:pt modelId="{6D1D681A-9803-4142-9DAA-BE04F7CCC874}" type="pres">
      <dgm:prSet presAssocID="{F332EEE5-4C0D-4423-8790-A3246FA91892}" presName="comp" presStyleCnt="0"/>
      <dgm:spPr/>
    </dgm:pt>
    <dgm:pt modelId="{2AEC14A1-D2C9-4780-8986-11549655099D}" type="pres">
      <dgm:prSet presAssocID="{F332EEE5-4C0D-4423-8790-A3246FA91892}" presName="box" presStyleLbl="node1" presStyleIdx="1" presStyleCnt="3"/>
      <dgm:spPr/>
    </dgm:pt>
    <dgm:pt modelId="{9E5784B6-64AF-4623-A648-336865F4D3C7}" type="pres">
      <dgm:prSet presAssocID="{F332EEE5-4C0D-4423-8790-A3246FA91892}" presName="img" presStyleLbl="fgImgPlace1" presStyleIdx="1" presStyleCnt="3"/>
      <dgm:spPr>
        <a:blipFill>
          <a:blip xmlns:r="http://schemas.openxmlformats.org/officeDocument/2006/relationships" r:embed="rId2"/>
          <a:srcRect/>
          <a:stretch>
            <a:fillRect t="-1000" b="-1000"/>
          </a:stretch>
        </a:blipFill>
      </dgm:spPr>
    </dgm:pt>
    <dgm:pt modelId="{09A52D4E-68B2-4C08-8891-FFEC4563229C}" type="pres">
      <dgm:prSet presAssocID="{F332EEE5-4C0D-4423-8790-A3246FA91892}" presName="text" presStyleLbl="node1" presStyleIdx="1" presStyleCnt="3">
        <dgm:presLayoutVars>
          <dgm:bulletEnabled val="1"/>
        </dgm:presLayoutVars>
      </dgm:prSet>
      <dgm:spPr/>
    </dgm:pt>
    <dgm:pt modelId="{2009B75C-1E43-4345-AA98-9A2DF8AEAC60}" type="pres">
      <dgm:prSet presAssocID="{91AC2209-9124-4919-97A0-57376BCD0A9F}" presName="spacer" presStyleCnt="0"/>
      <dgm:spPr/>
    </dgm:pt>
    <dgm:pt modelId="{36BBE586-1B19-4541-A773-069E97C60609}" type="pres">
      <dgm:prSet presAssocID="{208CB8B7-B934-43E3-956F-004202A377C1}" presName="comp" presStyleCnt="0"/>
      <dgm:spPr/>
    </dgm:pt>
    <dgm:pt modelId="{9A06AB30-5735-4D62-97CD-165CD8B29DEA}" type="pres">
      <dgm:prSet presAssocID="{208CB8B7-B934-43E3-956F-004202A377C1}" presName="box" presStyleLbl="node1" presStyleIdx="2" presStyleCnt="3"/>
      <dgm:spPr/>
    </dgm:pt>
    <dgm:pt modelId="{2D13DB01-F54E-4F65-BE1A-D9BEFE9C32BB}" type="pres">
      <dgm:prSet presAssocID="{208CB8B7-B934-43E3-956F-004202A377C1}" presName="img" presStyleLbl="fgImgPlace1" presStyleIdx="2" presStyleCnt="3"/>
      <dgm:spPr>
        <a:blipFill>
          <a:blip xmlns:r="http://schemas.openxmlformats.org/officeDocument/2006/relationships" r:embed="rId3"/>
          <a:srcRect/>
          <a:stretch>
            <a:fillRect t="-2000" b="-2000"/>
          </a:stretch>
        </a:blipFill>
      </dgm:spPr>
    </dgm:pt>
    <dgm:pt modelId="{FB35A619-8AD6-4183-A1D8-9BCC4A52000D}" type="pres">
      <dgm:prSet presAssocID="{208CB8B7-B934-43E3-956F-004202A377C1}" presName="text" presStyleLbl="node1" presStyleIdx="2" presStyleCnt="3">
        <dgm:presLayoutVars>
          <dgm:bulletEnabled val="1"/>
        </dgm:presLayoutVars>
      </dgm:prSet>
      <dgm:spPr/>
    </dgm:pt>
  </dgm:ptLst>
  <dgm:cxnLst>
    <dgm:cxn modelId="{71B44D02-42EF-4284-BB72-F0366C154B9F}" srcId="{208CB8B7-B934-43E3-956F-004202A377C1}" destId="{170EDE13-B374-427A-A2A1-EF2C5388B31C}" srcOrd="1" destOrd="0" parTransId="{2007372D-FA8C-499F-A4A0-8FA8CF1131F0}" sibTransId="{1B9174E9-FA21-4A15-AC24-788025F338CA}"/>
    <dgm:cxn modelId="{7A807D1B-2597-4500-BCDF-0BF173560F9C}" type="presOf" srcId="{DBA58C4E-0A15-4BA4-AC11-4060EFD071C5}" destId="{9A06AB30-5735-4D62-97CD-165CD8B29DEA}" srcOrd="0" destOrd="3" presId="urn:microsoft.com/office/officeart/2005/8/layout/vList4"/>
    <dgm:cxn modelId="{98B9D336-28AB-4B6C-AA52-DBD598B45742}" srcId="{208CB8B7-B934-43E3-956F-004202A377C1}" destId="{DBA58C4E-0A15-4BA4-AC11-4060EFD071C5}" srcOrd="2" destOrd="0" parTransId="{DE1FADD0-7E43-459B-90E3-2E0B74239733}" sibTransId="{E1D30EB0-62EC-4067-B955-5CA54609B839}"/>
    <dgm:cxn modelId="{C5E05F42-A61F-4FD3-9AF3-E0448E2F80A1}" srcId="{2E4B29B0-A408-4723-8952-37128339444B}" destId="{2E3BCC87-9200-41AA-A879-86CE3F77FB47}" srcOrd="0" destOrd="0" parTransId="{CBC5BFCE-E32E-4F2F-87F1-7684F775BB10}" sibTransId="{BEB4D308-904A-479F-ACD7-D5A5D43F4819}"/>
    <dgm:cxn modelId="{27403B6A-793A-4741-9DA1-29F26B605A58}" type="presOf" srcId="{208CB8B7-B934-43E3-956F-004202A377C1}" destId="{9A06AB30-5735-4D62-97CD-165CD8B29DEA}" srcOrd="0" destOrd="0" presId="urn:microsoft.com/office/officeart/2005/8/layout/vList4"/>
    <dgm:cxn modelId="{D267806B-A0AF-4861-864F-4C2113E84C8A}" srcId="{208CB8B7-B934-43E3-956F-004202A377C1}" destId="{1B3D3E3D-1259-494F-986B-0E03C7FEBE48}" srcOrd="0" destOrd="0" parTransId="{5D304CC8-5458-4C83-AFEE-646D04CFCCC0}" sibTransId="{4BA49BEA-70A9-46FF-9334-E16EA8213BDD}"/>
    <dgm:cxn modelId="{A0843375-BB5D-46F8-934F-E6F2C9492F9B}" type="presOf" srcId="{170EDE13-B374-427A-A2A1-EF2C5388B31C}" destId="{FB35A619-8AD6-4183-A1D8-9BCC4A52000D}" srcOrd="1" destOrd="2" presId="urn:microsoft.com/office/officeart/2005/8/layout/vList4"/>
    <dgm:cxn modelId="{F94CC87F-9A47-44B9-A13B-BA206FFF71CA}" type="presOf" srcId="{1B3D3E3D-1259-494F-986B-0E03C7FEBE48}" destId="{9A06AB30-5735-4D62-97CD-165CD8B29DEA}" srcOrd="0" destOrd="1" presId="urn:microsoft.com/office/officeart/2005/8/layout/vList4"/>
    <dgm:cxn modelId="{D5C74284-F0AE-49DE-8919-0E789263BBCF}" type="presOf" srcId="{2E4B29B0-A408-4723-8952-37128339444B}" destId="{CAE6DDC2-4840-483F-92BB-7FEC1224EF6E}" srcOrd="0" destOrd="0" presId="urn:microsoft.com/office/officeart/2005/8/layout/vList4"/>
    <dgm:cxn modelId="{E775CA84-489E-4E47-B2ED-358456943DA1}" type="presOf" srcId="{1B3D3E3D-1259-494F-986B-0E03C7FEBE48}" destId="{FB35A619-8AD6-4183-A1D8-9BCC4A52000D}" srcOrd="1" destOrd="1" presId="urn:microsoft.com/office/officeart/2005/8/layout/vList4"/>
    <dgm:cxn modelId="{B970C99A-7701-4B0C-BA02-26FD6506BE05}" type="presOf" srcId="{F332EEE5-4C0D-4423-8790-A3246FA91892}" destId="{2AEC14A1-D2C9-4780-8986-11549655099D}" srcOrd="0" destOrd="0" presId="urn:microsoft.com/office/officeart/2005/8/layout/vList4"/>
    <dgm:cxn modelId="{D498C5AF-0400-407D-B05B-F0B2E339AC24}" srcId="{2E4B29B0-A408-4723-8952-37128339444B}" destId="{F332EEE5-4C0D-4423-8790-A3246FA91892}" srcOrd="1" destOrd="0" parTransId="{783AA394-8438-4C9E-AD05-06C586C4CAAD}" sibTransId="{91AC2209-9124-4919-97A0-57376BCD0A9F}"/>
    <dgm:cxn modelId="{CE6D94B0-6C5E-4CF2-8476-A8A7694F6FC3}" type="presOf" srcId="{2E3BCC87-9200-41AA-A879-86CE3F77FB47}" destId="{328CC1D5-B196-4F16-9D14-0E6F945D5E00}" srcOrd="1" destOrd="0" presId="urn:microsoft.com/office/officeart/2005/8/layout/vList4"/>
    <dgm:cxn modelId="{F792DAB5-6100-4799-A8E7-8EB7DC2D6307}" type="presOf" srcId="{170EDE13-B374-427A-A2A1-EF2C5388B31C}" destId="{9A06AB30-5735-4D62-97CD-165CD8B29DEA}" srcOrd="0" destOrd="2" presId="urn:microsoft.com/office/officeart/2005/8/layout/vList4"/>
    <dgm:cxn modelId="{0E0BFDBF-01FD-4BC3-8912-8E6EBF23CE8D}" type="presOf" srcId="{DBA58C4E-0A15-4BA4-AC11-4060EFD071C5}" destId="{FB35A619-8AD6-4183-A1D8-9BCC4A52000D}" srcOrd="1" destOrd="3" presId="urn:microsoft.com/office/officeart/2005/8/layout/vList4"/>
    <dgm:cxn modelId="{AD7C34C2-2815-49E1-AE84-EBA49365AED0}" type="presOf" srcId="{2E3BCC87-9200-41AA-A879-86CE3F77FB47}" destId="{7D1544C9-8287-44CF-990E-C8370ADE4286}" srcOrd="0" destOrd="0" presId="urn:microsoft.com/office/officeart/2005/8/layout/vList4"/>
    <dgm:cxn modelId="{21CA5AC7-5027-4854-A74B-5471F8233FE9}" type="presOf" srcId="{208CB8B7-B934-43E3-956F-004202A377C1}" destId="{FB35A619-8AD6-4183-A1D8-9BCC4A52000D}" srcOrd="1" destOrd="0" presId="urn:microsoft.com/office/officeart/2005/8/layout/vList4"/>
    <dgm:cxn modelId="{A5CC80E8-6DF4-4B3A-B060-29D71C19A761}" type="presOf" srcId="{F332EEE5-4C0D-4423-8790-A3246FA91892}" destId="{09A52D4E-68B2-4C08-8891-FFEC4563229C}" srcOrd="1" destOrd="0" presId="urn:microsoft.com/office/officeart/2005/8/layout/vList4"/>
    <dgm:cxn modelId="{8FA112FF-F4D6-47AF-85C8-6E182115F95A}" srcId="{2E4B29B0-A408-4723-8952-37128339444B}" destId="{208CB8B7-B934-43E3-956F-004202A377C1}" srcOrd="2" destOrd="0" parTransId="{70C28429-2F24-4218-81D5-A6F483F67C1C}" sibTransId="{96FE7C1B-A20A-429C-B5DF-9E6E7F20166B}"/>
    <dgm:cxn modelId="{510D57E8-CF87-4EBB-B84C-3C129A5792B3}" type="presParOf" srcId="{CAE6DDC2-4840-483F-92BB-7FEC1224EF6E}" destId="{9F8AE11D-5DB6-4B33-8268-CE92E26392D7}" srcOrd="0" destOrd="0" presId="urn:microsoft.com/office/officeart/2005/8/layout/vList4"/>
    <dgm:cxn modelId="{61D6FE25-C303-4154-B248-65E58FEF8338}" type="presParOf" srcId="{9F8AE11D-5DB6-4B33-8268-CE92E26392D7}" destId="{7D1544C9-8287-44CF-990E-C8370ADE4286}" srcOrd="0" destOrd="0" presId="urn:microsoft.com/office/officeart/2005/8/layout/vList4"/>
    <dgm:cxn modelId="{AA45E90D-F93D-4CBF-BDE0-EC51E558862D}" type="presParOf" srcId="{9F8AE11D-5DB6-4B33-8268-CE92E26392D7}" destId="{21005ADA-8E50-4699-A8F2-455FEEDD3956}" srcOrd="1" destOrd="0" presId="urn:microsoft.com/office/officeart/2005/8/layout/vList4"/>
    <dgm:cxn modelId="{541AC97F-7F32-4B5C-B6C0-1FE2731758C4}" type="presParOf" srcId="{9F8AE11D-5DB6-4B33-8268-CE92E26392D7}" destId="{328CC1D5-B196-4F16-9D14-0E6F945D5E00}" srcOrd="2" destOrd="0" presId="urn:microsoft.com/office/officeart/2005/8/layout/vList4"/>
    <dgm:cxn modelId="{CF54CE7A-FF85-4322-93E5-876EBF40ADE5}" type="presParOf" srcId="{CAE6DDC2-4840-483F-92BB-7FEC1224EF6E}" destId="{B57FE976-DA5E-4952-A67D-687A119E6A90}" srcOrd="1" destOrd="0" presId="urn:microsoft.com/office/officeart/2005/8/layout/vList4"/>
    <dgm:cxn modelId="{FBADBDE5-9AAE-4924-829E-5273BD12C9D3}" type="presParOf" srcId="{CAE6DDC2-4840-483F-92BB-7FEC1224EF6E}" destId="{6D1D681A-9803-4142-9DAA-BE04F7CCC874}" srcOrd="2" destOrd="0" presId="urn:microsoft.com/office/officeart/2005/8/layout/vList4"/>
    <dgm:cxn modelId="{DF14D58F-4065-45BD-B387-B3AD96BED74E}" type="presParOf" srcId="{6D1D681A-9803-4142-9DAA-BE04F7CCC874}" destId="{2AEC14A1-D2C9-4780-8986-11549655099D}" srcOrd="0" destOrd="0" presId="urn:microsoft.com/office/officeart/2005/8/layout/vList4"/>
    <dgm:cxn modelId="{E4C4DDFF-44C9-4A5A-9EFF-432E7F3676C6}" type="presParOf" srcId="{6D1D681A-9803-4142-9DAA-BE04F7CCC874}" destId="{9E5784B6-64AF-4623-A648-336865F4D3C7}" srcOrd="1" destOrd="0" presId="urn:microsoft.com/office/officeart/2005/8/layout/vList4"/>
    <dgm:cxn modelId="{6C427F84-AFED-408E-9E29-50B2DB8D2A65}" type="presParOf" srcId="{6D1D681A-9803-4142-9DAA-BE04F7CCC874}" destId="{09A52D4E-68B2-4C08-8891-FFEC4563229C}" srcOrd="2" destOrd="0" presId="urn:microsoft.com/office/officeart/2005/8/layout/vList4"/>
    <dgm:cxn modelId="{517F3C4F-E8CA-48F4-A916-48EF4E7F801C}" type="presParOf" srcId="{CAE6DDC2-4840-483F-92BB-7FEC1224EF6E}" destId="{2009B75C-1E43-4345-AA98-9A2DF8AEAC60}" srcOrd="3" destOrd="0" presId="urn:microsoft.com/office/officeart/2005/8/layout/vList4"/>
    <dgm:cxn modelId="{C660E6CE-BA3B-42CF-A4E3-D8421645BD4C}" type="presParOf" srcId="{CAE6DDC2-4840-483F-92BB-7FEC1224EF6E}" destId="{36BBE586-1B19-4541-A773-069E97C60609}" srcOrd="4" destOrd="0" presId="urn:microsoft.com/office/officeart/2005/8/layout/vList4"/>
    <dgm:cxn modelId="{AB9564E2-BB3F-4C02-95C4-A0AF2B5BBD34}" type="presParOf" srcId="{36BBE586-1B19-4541-A773-069E97C60609}" destId="{9A06AB30-5735-4D62-97CD-165CD8B29DEA}" srcOrd="0" destOrd="0" presId="urn:microsoft.com/office/officeart/2005/8/layout/vList4"/>
    <dgm:cxn modelId="{2540F5B3-FD30-4DCB-A678-EAA739906D39}" type="presParOf" srcId="{36BBE586-1B19-4541-A773-069E97C60609}" destId="{2D13DB01-F54E-4F65-BE1A-D9BEFE9C32BB}" srcOrd="1" destOrd="0" presId="urn:microsoft.com/office/officeart/2005/8/layout/vList4"/>
    <dgm:cxn modelId="{65B2C57D-8DD3-4759-A82E-07630AABFE1A}" type="presParOf" srcId="{36BBE586-1B19-4541-A773-069E97C60609}" destId="{FB35A619-8AD6-4183-A1D8-9BCC4A52000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FAD96DD-F6C9-4B3E-90B4-A726A008F3E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3415F4-9449-46D0-9096-74200629BF31}">
      <dgm:prSet phldrT="[Текст]" phldr="0" custT="1"/>
      <dgm:spPr/>
      <dgm:t>
        <a:bodyPr/>
        <a:lstStyle/>
        <a:p>
          <a:r>
            <a:rPr lang="ru-RU" sz="2400" b="1" dirty="0"/>
            <a:t>Числовой режим </a:t>
          </a:r>
          <a:r>
            <a:rPr lang="ru-RU" sz="2400" dirty="0"/>
            <a:t>–</a:t>
          </a:r>
        </a:p>
        <a:p>
          <a:r>
            <a:rPr lang="ru-RU" sz="2400" dirty="0"/>
            <a:t>эксперт задаёт веса категорий ущерба ползунками</a:t>
          </a:r>
        </a:p>
      </dgm:t>
    </dgm:pt>
    <dgm:pt modelId="{EE216262-A343-4495-B659-60113004671D}" type="parTrans" cxnId="{4FD0B43F-F223-4518-9120-60F6C781CB82}">
      <dgm:prSet/>
      <dgm:spPr/>
      <dgm:t>
        <a:bodyPr/>
        <a:lstStyle/>
        <a:p>
          <a:endParaRPr lang="ru-RU"/>
        </a:p>
      </dgm:t>
    </dgm:pt>
    <dgm:pt modelId="{109D4D25-CF6E-4E4C-B2FF-0BA00A3B6F98}" type="sibTrans" cxnId="{4FD0B43F-F223-4518-9120-60F6C781CB82}">
      <dgm:prSet/>
      <dgm:spPr/>
      <dgm:t>
        <a:bodyPr/>
        <a:lstStyle/>
        <a:p>
          <a:endParaRPr lang="ru-RU"/>
        </a:p>
      </dgm:t>
    </dgm:pt>
    <dgm:pt modelId="{80F9E9D5-8CF4-49BA-8BC5-1AFE1377AEF1}">
      <dgm:prSet phldrT="[Текст]" phldr="0" custT="1"/>
      <dgm:spPr/>
      <dgm:t>
        <a:bodyPr/>
        <a:lstStyle/>
        <a:p>
          <a:r>
            <a:rPr lang="ru-RU" sz="2400" b="1" dirty="0"/>
            <a:t>Лингвистический </a:t>
          </a:r>
          <a:r>
            <a:rPr lang="ru-RU" sz="2400" b="1"/>
            <a:t>режим </a:t>
          </a:r>
          <a:r>
            <a:rPr lang="ru-RU" sz="2400"/>
            <a:t>–</a:t>
          </a:r>
        </a:p>
        <a:p>
          <a:r>
            <a:rPr lang="ru-RU" sz="2400"/>
            <a:t>эксперт </a:t>
          </a:r>
          <a:r>
            <a:rPr lang="ru-RU" sz="2400" dirty="0"/>
            <a:t>задаёт ущерб через термы</a:t>
          </a:r>
          <a:r>
            <a:rPr lang="en-US" sz="2400" dirty="0"/>
            <a:t>, </a:t>
          </a:r>
          <a:r>
            <a:rPr lang="ru-RU" sz="2400" dirty="0"/>
            <a:t>которые переводятся в баллы</a:t>
          </a:r>
        </a:p>
      </dgm:t>
    </dgm:pt>
    <dgm:pt modelId="{C070A4D2-2651-4CAA-961A-6C25A545B172}" type="parTrans" cxnId="{30A1F8B1-2FFE-4D21-A9E8-207188F2C829}">
      <dgm:prSet/>
      <dgm:spPr/>
      <dgm:t>
        <a:bodyPr/>
        <a:lstStyle/>
        <a:p>
          <a:endParaRPr lang="ru-RU"/>
        </a:p>
      </dgm:t>
    </dgm:pt>
    <dgm:pt modelId="{576D3760-4C76-4F04-AEB2-DAD2AF2207CB}" type="sibTrans" cxnId="{30A1F8B1-2FFE-4D21-A9E8-207188F2C829}">
      <dgm:prSet/>
      <dgm:spPr/>
      <dgm:t>
        <a:bodyPr/>
        <a:lstStyle/>
        <a:p>
          <a:endParaRPr lang="ru-RU"/>
        </a:p>
      </dgm:t>
    </dgm:pt>
    <dgm:pt modelId="{4C63F57B-CBC2-4276-8CD2-668E55CF213D}" type="pres">
      <dgm:prSet presAssocID="{DFAD96DD-F6C9-4B3E-90B4-A726A008F3EE}" presName="diagram" presStyleCnt="0">
        <dgm:presLayoutVars>
          <dgm:dir/>
          <dgm:resizeHandles val="exact"/>
        </dgm:presLayoutVars>
      </dgm:prSet>
      <dgm:spPr/>
    </dgm:pt>
    <dgm:pt modelId="{62304117-E832-4FB4-A71E-791945D44AD1}" type="pres">
      <dgm:prSet presAssocID="{1B3415F4-9449-46D0-9096-74200629BF31}" presName="node" presStyleLbl="node1" presStyleIdx="0" presStyleCnt="2">
        <dgm:presLayoutVars>
          <dgm:bulletEnabled val="1"/>
        </dgm:presLayoutVars>
      </dgm:prSet>
      <dgm:spPr/>
    </dgm:pt>
    <dgm:pt modelId="{9877E7C2-3C86-4DD1-B0AA-9031A2D905F9}" type="pres">
      <dgm:prSet presAssocID="{109D4D25-CF6E-4E4C-B2FF-0BA00A3B6F98}" presName="sibTrans" presStyleCnt="0"/>
      <dgm:spPr/>
    </dgm:pt>
    <dgm:pt modelId="{10D3D622-FFB5-4518-9F24-05CEE0F86059}" type="pres">
      <dgm:prSet presAssocID="{80F9E9D5-8CF4-49BA-8BC5-1AFE1377AEF1}" presName="node" presStyleLbl="node1" presStyleIdx="1" presStyleCnt="2">
        <dgm:presLayoutVars>
          <dgm:bulletEnabled val="1"/>
        </dgm:presLayoutVars>
      </dgm:prSet>
      <dgm:spPr/>
    </dgm:pt>
  </dgm:ptLst>
  <dgm:cxnLst>
    <dgm:cxn modelId="{8AF87F18-E983-4730-87A8-CA50836AAEA4}" type="presOf" srcId="{1B3415F4-9449-46D0-9096-74200629BF31}" destId="{62304117-E832-4FB4-A71E-791945D44AD1}" srcOrd="0" destOrd="0" presId="urn:microsoft.com/office/officeart/2005/8/layout/default"/>
    <dgm:cxn modelId="{4FD0B43F-F223-4518-9120-60F6C781CB82}" srcId="{DFAD96DD-F6C9-4B3E-90B4-A726A008F3EE}" destId="{1B3415F4-9449-46D0-9096-74200629BF31}" srcOrd="0" destOrd="0" parTransId="{EE216262-A343-4495-B659-60113004671D}" sibTransId="{109D4D25-CF6E-4E4C-B2FF-0BA00A3B6F98}"/>
    <dgm:cxn modelId="{A985C545-2325-4384-84A3-9E9D889558F0}" type="presOf" srcId="{80F9E9D5-8CF4-49BA-8BC5-1AFE1377AEF1}" destId="{10D3D622-FFB5-4518-9F24-05CEE0F86059}" srcOrd="0" destOrd="0" presId="urn:microsoft.com/office/officeart/2005/8/layout/default"/>
    <dgm:cxn modelId="{30A1F8B1-2FFE-4D21-A9E8-207188F2C829}" srcId="{DFAD96DD-F6C9-4B3E-90B4-A726A008F3EE}" destId="{80F9E9D5-8CF4-49BA-8BC5-1AFE1377AEF1}" srcOrd="1" destOrd="0" parTransId="{C070A4D2-2651-4CAA-961A-6C25A545B172}" sibTransId="{576D3760-4C76-4F04-AEB2-DAD2AF2207CB}"/>
    <dgm:cxn modelId="{862ED1FF-CC04-4C8A-AFA4-71635CDBA821}" type="presOf" srcId="{DFAD96DD-F6C9-4B3E-90B4-A726A008F3EE}" destId="{4C63F57B-CBC2-4276-8CD2-668E55CF213D}" srcOrd="0" destOrd="0" presId="urn:microsoft.com/office/officeart/2005/8/layout/default"/>
    <dgm:cxn modelId="{281E64D8-7447-4668-949A-A0F9CE30FE3A}" type="presParOf" srcId="{4C63F57B-CBC2-4276-8CD2-668E55CF213D}" destId="{62304117-E832-4FB4-A71E-791945D44AD1}" srcOrd="0" destOrd="0" presId="urn:microsoft.com/office/officeart/2005/8/layout/default"/>
    <dgm:cxn modelId="{2CCF8EF1-1DBB-4717-8208-84BC37F981E2}" type="presParOf" srcId="{4C63F57B-CBC2-4276-8CD2-668E55CF213D}" destId="{9877E7C2-3C86-4DD1-B0AA-9031A2D905F9}" srcOrd="1" destOrd="0" presId="urn:microsoft.com/office/officeart/2005/8/layout/default"/>
    <dgm:cxn modelId="{2768BAE6-BF4E-4CA4-8DE3-E36F8455D905}" type="presParOf" srcId="{4C63F57B-CBC2-4276-8CD2-668E55CF213D}" destId="{10D3D622-FFB5-4518-9F24-05CEE0F86059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F389178-69A4-428D-9511-BA6A6ED5B60B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9C6301E-6BF3-4307-9749-373AE907A2D0}">
      <dgm:prSet phldrT="[Текст]"/>
      <dgm:spPr/>
      <dgm:t>
        <a:bodyPr lIns="1090800"/>
        <a:lstStyle/>
        <a:p>
          <a:pPr algn="just">
            <a:buNone/>
          </a:pPr>
          <a:r>
            <a:rPr lang="ru-RU" b="1" i="0" dirty="0"/>
            <a:t>Кроссплатформенность и изоляция окружения: </a:t>
          </a:r>
          <a:r>
            <a:rPr lang="ru-RU" b="0" i="0" dirty="0"/>
            <a:t>поддержка Windows, </a:t>
          </a:r>
          <a:r>
            <a:rPr lang="ru-RU" b="0" i="0" dirty="0" err="1"/>
            <a:t>macOS</a:t>
          </a:r>
          <a:r>
            <a:rPr lang="ru-RU" b="0" i="0" dirty="0"/>
            <a:t>, Linux; использование </a:t>
          </a:r>
          <a:r>
            <a:rPr lang="ru-RU" b="0" i="0" dirty="0" err="1"/>
            <a:t>venv</a:t>
          </a:r>
          <a:r>
            <a:rPr lang="ru-RU" b="0" i="0" dirty="0"/>
            <a:t> для исключения конфликтов системных библиотек; файл requirements.txt с жёсткой фиксацией версий (</a:t>
          </a:r>
          <a:r>
            <a:rPr lang="ru-RU" b="0" i="0" dirty="0" err="1"/>
            <a:t>pandas</a:t>
          </a:r>
          <a:r>
            <a:rPr lang="ru-RU" b="0" i="0" dirty="0"/>
            <a:t>, </a:t>
          </a:r>
          <a:r>
            <a:rPr lang="ru-RU" b="0" i="0" dirty="0" err="1"/>
            <a:t>scikit-learn</a:t>
          </a:r>
          <a:r>
            <a:rPr lang="ru-RU" b="0" i="0" dirty="0"/>
            <a:t>, </a:t>
          </a:r>
          <a:r>
            <a:rPr lang="ru-RU" b="0" i="0" dirty="0" err="1"/>
            <a:t>fuzzytree</a:t>
          </a:r>
          <a:r>
            <a:rPr lang="ru-RU" b="0" i="0" dirty="0"/>
            <a:t>, </a:t>
          </a:r>
          <a:r>
            <a:rPr lang="ru-RU" b="0" i="0" dirty="0" err="1"/>
            <a:t>FastAPI</a:t>
          </a:r>
          <a:r>
            <a:rPr lang="ru-RU" b="0" i="0" dirty="0"/>
            <a:t>).</a:t>
          </a:r>
          <a:endParaRPr lang="ru-RU" dirty="0"/>
        </a:p>
      </dgm:t>
    </dgm:pt>
    <dgm:pt modelId="{98CE9124-0F2C-48B9-BA7E-1950B1637BAA}" type="parTrans" cxnId="{993C4CFB-AA53-46D7-A5A7-0304A59AD99B}">
      <dgm:prSet/>
      <dgm:spPr/>
      <dgm:t>
        <a:bodyPr/>
        <a:lstStyle/>
        <a:p>
          <a:endParaRPr lang="ru-RU"/>
        </a:p>
      </dgm:t>
    </dgm:pt>
    <dgm:pt modelId="{982C0A8F-3F14-4703-826E-B529F80EFAEE}" type="sibTrans" cxnId="{993C4CFB-AA53-46D7-A5A7-0304A59AD99B}">
      <dgm:prSet/>
      <dgm:spPr/>
      <dgm:t>
        <a:bodyPr/>
        <a:lstStyle/>
        <a:p>
          <a:endParaRPr lang="ru-RU"/>
        </a:p>
      </dgm:t>
    </dgm:pt>
    <dgm:pt modelId="{88E71687-D03E-4D38-94C4-63CF2B0FE152}">
      <dgm:prSet phldrT="[Текст]"/>
      <dgm:spPr/>
      <dgm:t>
        <a:bodyPr lIns="1090800"/>
        <a:lstStyle/>
        <a:p>
          <a:pPr algn="just">
            <a:buFont typeface="Arial" panose="020B0604020202020204" pitchFamily="34" charset="0"/>
            <a:buChar char="•"/>
          </a:pPr>
          <a:r>
            <a:rPr lang="ru-RU" b="1" i="0" dirty="0"/>
            <a:t>Детерминированность ML-модели:</a:t>
          </a:r>
          <a:r>
            <a:rPr lang="en-US" b="1" i="0" dirty="0"/>
            <a:t> </a:t>
          </a:r>
          <a:r>
            <a:rPr lang="ru-RU" b="0" i="0" dirty="0"/>
            <a:t>фиксация </a:t>
          </a:r>
          <a:r>
            <a:rPr lang="ru-RU" b="0" i="0" dirty="0" err="1"/>
            <a:t>seed</a:t>
          </a:r>
          <a:r>
            <a:rPr lang="ru-RU" b="0" i="0" dirty="0"/>
            <a:t> для </a:t>
          </a:r>
          <a:r>
            <a:rPr lang="ru-RU" b="0" i="0" dirty="0" err="1"/>
            <a:t>бэггинга</a:t>
          </a:r>
          <a:r>
            <a:rPr lang="ru-RU" b="0" i="0" dirty="0"/>
            <a:t> и генерации ущерба</a:t>
          </a:r>
          <a:r>
            <a:rPr lang="en-US" b="0" i="0" dirty="0"/>
            <a:t>, </a:t>
          </a:r>
          <a:r>
            <a:rPr lang="ru-RU" b="0" i="0" dirty="0"/>
            <a:t>исключение эффекта «скачущих» результатов</a:t>
          </a:r>
          <a:r>
            <a:rPr lang="en-US" b="0" i="0" dirty="0"/>
            <a:t> (</a:t>
          </a:r>
          <a:r>
            <a:rPr lang="ru-RU" b="0" i="0" dirty="0"/>
            <a:t>одинаковые данные всегда дают идентичные метрики</a:t>
          </a:r>
          <a:r>
            <a:rPr lang="en-US" b="0" i="0" dirty="0"/>
            <a:t>)</a:t>
          </a:r>
          <a:r>
            <a:rPr lang="ru-RU" b="0" i="0" dirty="0"/>
            <a:t>.</a:t>
          </a:r>
          <a:endParaRPr lang="ru-RU" dirty="0"/>
        </a:p>
      </dgm:t>
    </dgm:pt>
    <dgm:pt modelId="{8EAD947A-25F6-4EDA-963A-E541EF3E38BC}" type="parTrans" cxnId="{A4409A01-EBAE-49B0-AB2E-F17193600601}">
      <dgm:prSet/>
      <dgm:spPr/>
      <dgm:t>
        <a:bodyPr/>
        <a:lstStyle/>
        <a:p>
          <a:endParaRPr lang="ru-RU"/>
        </a:p>
      </dgm:t>
    </dgm:pt>
    <dgm:pt modelId="{6110213E-B283-49C2-8808-4DCC3DE89062}" type="sibTrans" cxnId="{A4409A01-EBAE-49B0-AB2E-F17193600601}">
      <dgm:prSet/>
      <dgm:spPr/>
      <dgm:t>
        <a:bodyPr/>
        <a:lstStyle/>
        <a:p>
          <a:endParaRPr lang="ru-RU"/>
        </a:p>
      </dgm:t>
    </dgm:pt>
    <dgm:pt modelId="{6C7CDE50-F2E4-4E17-99AF-79A126A1F28C}">
      <dgm:prSet phldrT="[Текст]"/>
      <dgm:spPr/>
      <dgm:t>
        <a:bodyPr lIns="1090800"/>
        <a:lstStyle/>
        <a:p>
          <a:pPr algn="just">
            <a:buFont typeface="Arial" panose="020B0604020202020204" pitchFamily="34" charset="0"/>
            <a:buChar char="•"/>
          </a:pPr>
          <a:r>
            <a:rPr lang="ru-RU" b="1" i="0" dirty="0"/>
            <a:t>Автоматизация развертывания:</a:t>
          </a:r>
          <a:r>
            <a:rPr lang="en-US" b="1" i="0" dirty="0"/>
            <a:t> </a:t>
          </a:r>
          <a:r>
            <a:rPr lang="ru-RU" b="0" i="0" dirty="0"/>
            <a:t>Скрипт start.bat для Windows </a:t>
          </a:r>
          <a:r>
            <a:rPr lang="en-US" b="0" i="0" dirty="0"/>
            <a:t>(</a:t>
          </a:r>
          <a:r>
            <a:rPr lang="ru-RU" b="0" i="0" dirty="0" err="1"/>
            <a:t>автосоздание</a:t>
          </a:r>
          <a:r>
            <a:rPr lang="ru-RU" b="0" i="0" dirty="0"/>
            <a:t> окружения, установка Python/Node.js зависимостей, запуск </a:t>
          </a:r>
          <a:r>
            <a:rPr lang="ru-RU" b="0" i="0" dirty="0" err="1"/>
            <a:t>FastAPI</a:t>
          </a:r>
          <a:r>
            <a:rPr lang="ru-RU" b="0" i="0" dirty="0"/>
            <a:t> и </a:t>
          </a:r>
          <a:r>
            <a:rPr lang="ru-RU" b="0" i="0" dirty="0" err="1"/>
            <a:t>React</a:t>
          </a:r>
          <a:r>
            <a:rPr lang="en-US" b="0" i="0" dirty="0"/>
            <a:t>),</a:t>
          </a:r>
          <a:r>
            <a:rPr lang="ru-RU" b="0" i="0" dirty="0"/>
            <a:t> готовый архив project_files.zip для мгновенного развертывания в Google </a:t>
          </a:r>
          <a:r>
            <a:rPr lang="ru-RU" b="0" i="0" dirty="0" err="1"/>
            <a:t>Colab</a:t>
          </a:r>
          <a:r>
            <a:rPr lang="ru-RU" b="0" i="0" dirty="0"/>
            <a:t> или </a:t>
          </a:r>
          <a:r>
            <a:rPr lang="ru-RU" b="0" i="0" dirty="0" err="1"/>
            <a:t>Jupyter</a:t>
          </a:r>
          <a:r>
            <a:rPr lang="ru-RU" b="0" i="0" dirty="0"/>
            <a:t> (ячейки </a:t>
          </a:r>
          <a:r>
            <a:rPr lang="ru-RU" b="0" i="0" dirty="0" err="1"/>
            <a:t>автосоздают</a:t>
          </a:r>
          <a:r>
            <a:rPr lang="ru-RU" b="0" i="0" dirty="0"/>
            <a:t> структуру папок и модули)</a:t>
          </a:r>
          <a:r>
            <a:rPr lang="en-US" b="0" i="0" dirty="0"/>
            <a:t>, </a:t>
          </a:r>
          <a:r>
            <a:rPr lang="ru-RU" b="0" i="0" dirty="0"/>
            <a:t>наличие </a:t>
          </a:r>
          <a:r>
            <a:rPr lang="ru-RU" b="0" i="0" dirty="0" err="1"/>
            <a:t>Swagger</a:t>
          </a:r>
          <a:r>
            <a:rPr lang="ru-RU" b="0" i="0" dirty="0"/>
            <a:t> UI и готовых коллекций для тестирования API.</a:t>
          </a:r>
          <a:endParaRPr lang="ru-RU" dirty="0"/>
        </a:p>
      </dgm:t>
    </dgm:pt>
    <dgm:pt modelId="{EEFCFDB4-C2F6-4AF2-9FAA-CA8A74981EDA}" type="parTrans" cxnId="{DB73609F-B0BA-4146-91C7-617B95727C5E}">
      <dgm:prSet/>
      <dgm:spPr/>
      <dgm:t>
        <a:bodyPr/>
        <a:lstStyle/>
        <a:p>
          <a:endParaRPr lang="ru-RU"/>
        </a:p>
      </dgm:t>
    </dgm:pt>
    <dgm:pt modelId="{C4ACFB5C-2F6A-4A7A-959E-30DDF121ABAC}" type="sibTrans" cxnId="{DB73609F-B0BA-4146-91C7-617B95727C5E}">
      <dgm:prSet/>
      <dgm:spPr/>
      <dgm:t>
        <a:bodyPr/>
        <a:lstStyle/>
        <a:p>
          <a:endParaRPr lang="ru-RU"/>
        </a:p>
      </dgm:t>
    </dgm:pt>
    <dgm:pt modelId="{BD15C87B-E60C-42BA-882B-520C4276C59D}" type="pres">
      <dgm:prSet presAssocID="{0F389178-69A4-428D-9511-BA6A6ED5B60B}" presName="linearFlow" presStyleCnt="0">
        <dgm:presLayoutVars>
          <dgm:dir/>
          <dgm:resizeHandles val="exact"/>
        </dgm:presLayoutVars>
      </dgm:prSet>
      <dgm:spPr/>
    </dgm:pt>
    <dgm:pt modelId="{FAEB3AE0-C25A-455D-BFEC-F8DFBBB09C7F}" type="pres">
      <dgm:prSet presAssocID="{B9C6301E-6BF3-4307-9749-373AE907A2D0}" presName="composite" presStyleCnt="0"/>
      <dgm:spPr/>
    </dgm:pt>
    <dgm:pt modelId="{CA545089-E888-4BAC-92EF-DC0DE580D05B}" type="pres">
      <dgm:prSet presAssocID="{B9C6301E-6BF3-4307-9749-373AE907A2D0}" presName="imgShp" presStyleLbl="fgImgPlace1" presStyleIdx="0" presStyleCnt="3" custLinFactNeighborX="-83294"/>
      <dgm:spPr>
        <a:blipFill>
          <a:blip xmlns:r="http://schemas.openxmlformats.org/officeDocument/2006/relationships" r:embed="rId1"/>
          <a:srcRect/>
          <a:stretch>
            <a:fillRect l="-21000" r="-21000"/>
          </a:stretch>
        </a:blipFill>
      </dgm:spPr>
    </dgm:pt>
    <dgm:pt modelId="{84F02335-27D9-42C6-8711-E1D533142AE5}" type="pres">
      <dgm:prSet presAssocID="{B9C6301E-6BF3-4307-9749-373AE907A2D0}" presName="txShp" presStyleLbl="node1" presStyleIdx="0" presStyleCnt="3" custScaleX="142370">
        <dgm:presLayoutVars>
          <dgm:bulletEnabled val="1"/>
        </dgm:presLayoutVars>
      </dgm:prSet>
      <dgm:spPr/>
    </dgm:pt>
    <dgm:pt modelId="{5D268BC9-91E2-4FE4-A57E-EAF6CAC87451}" type="pres">
      <dgm:prSet presAssocID="{982C0A8F-3F14-4703-826E-B529F80EFAEE}" presName="spacing" presStyleCnt="0"/>
      <dgm:spPr/>
    </dgm:pt>
    <dgm:pt modelId="{13A529C3-C65F-462F-9D50-80B8746523D4}" type="pres">
      <dgm:prSet presAssocID="{88E71687-D03E-4D38-94C4-63CF2B0FE152}" presName="composite" presStyleCnt="0"/>
      <dgm:spPr/>
    </dgm:pt>
    <dgm:pt modelId="{6A898C84-B4F5-4F7C-B453-1775865F7204}" type="pres">
      <dgm:prSet presAssocID="{88E71687-D03E-4D38-94C4-63CF2B0FE152}" presName="imgShp" presStyleLbl="fgImgPlace1" presStyleIdx="1" presStyleCnt="3" custLinFactNeighborX="-83294"/>
      <dgm:spPr>
        <a:blipFill>
          <a:blip xmlns:r="http://schemas.openxmlformats.org/officeDocument/2006/relationships" r:embed="rId2"/>
          <a:srcRect/>
          <a:stretch>
            <a:fillRect l="-30000" r="-30000"/>
          </a:stretch>
        </a:blipFill>
      </dgm:spPr>
    </dgm:pt>
    <dgm:pt modelId="{05D3EBC6-C1E8-4780-B542-A40811FFE32A}" type="pres">
      <dgm:prSet presAssocID="{88E71687-D03E-4D38-94C4-63CF2B0FE152}" presName="txShp" presStyleLbl="node1" presStyleIdx="1" presStyleCnt="3" custScaleX="142370">
        <dgm:presLayoutVars>
          <dgm:bulletEnabled val="1"/>
        </dgm:presLayoutVars>
      </dgm:prSet>
      <dgm:spPr/>
    </dgm:pt>
    <dgm:pt modelId="{03AE0B8D-CEDC-405E-A7E4-4EED269A4F28}" type="pres">
      <dgm:prSet presAssocID="{6110213E-B283-49C2-8808-4DCC3DE89062}" presName="spacing" presStyleCnt="0"/>
      <dgm:spPr/>
    </dgm:pt>
    <dgm:pt modelId="{8C46C6DD-1BA4-49D4-9829-17A91E388871}" type="pres">
      <dgm:prSet presAssocID="{6C7CDE50-F2E4-4E17-99AF-79A126A1F28C}" presName="composite" presStyleCnt="0"/>
      <dgm:spPr/>
    </dgm:pt>
    <dgm:pt modelId="{D087F108-E3C1-492A-9FD6-F796F40CEA34}" type="pres">
      <dgm:prSet presAssocID="{6C7CDE50-F2E4-4E17-99AF-79A126A1F28C}" presName="imgShp" presStyleLbl="fgImgPlace1" presStyleIdx="2" presStyleCnt="3" custLinFactNeighborX="-83294"/>
      <dgm:spPr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</dgm:spPr>
    </dgm:pt>
    <dgm:pt modelId="{5FCB9B16-33F9-4635-BF3F-69EFA8BEBA6E}" type="pres">
      <dgm:prSet presAssocID="{6C7CDE50-F2E4-4E17-99AF-79A126A1F28C}" presName="txShp" presStyleLbl="node1" presStyleIdx="2" presStyleCnt="3" custScaleX="142370">
        <dgm:presLayoutVars>
          <dgm:bulletEnabled val="1"/>
        </dgm:presLayoutVars>
      </dgm:prSet>
      <dgm:spPr/>
    </dgm:pt>
  </dgm:ptLst>
  <dgm:cxnLst>
    <dgm:cxn modelId="{A4409A01-EBAE-49B0-AB2E-F17193600601}" srcId="{0F389178-69A4-428D-9511-BA6A6ED5B60B}" destId="{88E71687-D03E-4D38-94C4-63CF2B0FE152}" srcOrd="1" destOrd="0" parTransId="{8EAD947A-25F6-4EDA-963A-E541EF3E38BC}" sibTransId="{6110213E-B283-49C2-8808-4DCC3DE89062}"/>
    <dgm:cxn modelId="{CBBCC790-87E8-46BF-A3E0-1BE3DDD65601}" type="presOf" srcId="{0F389178-69A4-428D-9511-BA6A6ED5B60B}" destId="{BD15C87B-E60C-42BA-882B-520C4276C59D}" srcOrd="0" destOrd="0" presId="urn:microsoft.com/office/officeart/2005/8/layout/vList3"/>
    <dgm:cxn modelId="{DB73609F-B0BA-4146-91C7-617B95727C5E}" srcId="{0F389178-69A4-428D-9511-BA6A6ED5B60B}" destId="{6C7CDE50-F2E4-4E17-99AF-79A126A1F28C}" srcOrd="2" destOrd="0" parTransId="{EEFCFDB4-C2F6-4AF2-9FAA-CA8A74981EDA}" sibTransId="{C4ACFB5C-2F6A-4A7A-959E-30DDF121ABAC}"/>
    <dgm:cxn modelId="{E2AC29A3-D6B8-4E75-9E3D-5701FA07FA85}" type="presOf" srcId="{88E71687-D03E-4D38-94C4-63CF2B0FE152}" destId="{05D3EBC6-C1E8-4780-B542-A40811FFE32A}" srcOrd="0" destOrd="0" presId="urn:microsoft.com/office/officeart/2005/8/layout/vList3"/>
    <dgm:cxn modelId="{49EDA0E3-06B2-4A48-ACB8-E6E6B3C26CC4}" type="presOf" srcId="{B9C6301E-6BF3-4307-9749-373AE907A2D0}" destId="{84F02335-27D9-42C6-8711-E1D533142AE5}" srcOrd="0" destOrd="0" presId="urn:microsoft.com/office/officeart/2005/8/layout/vList3"/>
    <dgm:cxn modelId="{06D930EE-1BEB-4D16-A7E2-5932C937FF5D}" type="presOf" srcId="{6C7CDE50-F2E4-4E17-99AF-79A126A1F28C}" destId="{5FCB9B16-33F9-4635-BF3F-69EFA8BEBA6E}" srcOrd="0" destOrd="0" presId="urn:microsoft.com/office/officeart/2005/8/layout/vList3"/>
    <dgm:cxn modelId="{993C4CFB-AA53-46D7-A5A7-0304A59AD99B}" srcId="{0F389178-69A4-428D-9511-BA6A6ED5B60B}" destId="{B9C6301E-6BF3-4307-9749-373AE907A2D0}" srcOrd="0" destOrd="0" parTransId="{98CE9124-0F2C-48B9-BA7E-1950B1637BAA}" sibTransId="{982C0A8F-3F14-4703-826E-B529F80EFAEE}"/>
    <dgm:cxn modelId="{5E9DF02A-6440-422E-AFDC-86B454D71894}" type="presParOf" srcId="{BD15C87B-E60C-42BA-882B-520C4276C59D}" destId="{FAEB3AE0-C25A-455D-BFEC-F8DFBBB09C7F}" srcOrd="0" destOrd="0" presId="urn:microsoft.com/office/officeart/2005/8/layout/vList3"/>
    <dgm:cxn modelId="{F2509344-D3FF-4CF1-BAB0-AEFFD64B83B0}" type="presParOf" srcId="{FAEB3AE0-C25A-455D-BFEC-F8DFBBB09C7F}" destId="{CA545089-E888-4BAC-92EF-DC0DE580D05B}" srcOrd="0" destOrd="0" presId="urn:microsoft.com/office/officeart/2005/8/layout/vList3"/>
    <dgm:cxn modelId="{FC7B3C14-405E-4472-9041-3D4A0A66B21F}" type="presParOf" srcId="{FAEB3AE0-C25A-455D-BFEC-F8DFBBB09C7F}" destId="{84F02335-27D9-42C6-8711-E1D533142AE5}" srcOrd="1" destOrd="0" presId="urn:microsoft.com/office/officeart/2005/8/layout/vList3"/>
    <dgm:cxn modelId="{57C38F85-168F-48D1-AD01-4AD7857D939B}" type="presParOf" srcId="{BD15C87B-E60C-42BA-882B-520C4276C59D}" destId="{5D268BC9-91E2-4FE4-A57E-EAF6CAC87451}" srcOrd="1" destOrd="0" presId="urn:microsoft.com/office/officeart/2005/8/layout/vList3"/>
    <dgm:cxn modelId="{FC0DCC19-805B-4DF7-A407-A53916136FCF}" type="presParOf" srcId="{BD15C87B-E60C-42BA-882B-520C4276C59D}" destId="{13A529C3-C65F-462F-9D50-80B8746523D4}" srcOrd="2" destOrd="0" presId="urn:microsoft.com/office/officeart/2005/8/layout/vList3"/>
    <dgm:cxn modelId="{42B388D3-688C-49A6-935F-6817D90E3E3D}" type="presParOf" srcId="{13A529C3-C65F-462F-9D50-80B8746523D4}" destId="{6A898C84-B4F5-4F7C-B453-1775865F7204}" srcOrd="0" destOrd="0" presId="urn:microsoft.com/office/officeart/2005/8/layout/vList3"/>
    <dgm:cxn modelId="{40C1376B-408C-488B-B9F6-47BA4AE5563E}" type="presParOf" srcId="{13A529C3-C65F-462F-9D50-80B8746523D4}" destId="{05D3EBC6-C1E8-4780-B542-A40811FFE32A}" srcOrd="1" destOrd="0" presId="urn:microsoft.com/office/officeart/2005/8/layout/vList3"/>
    <dgm:cxn modelId="{D14DB28F-4B7E-46A5-8FAC-5B28DBC69F51}" type="presParOf" srcId="{BD15C87B-E60C-42BA-882B-520C4276C59D}" destId="{03AE0B8D-CEDC-405E-A7E4-4EED269A4F28}" srcOrd="3" destOrd="0" presId="urn:microsoft.com/office/officeart/2005/8/layout/vList3"/>
    <dgm:cxn modelId="{1D48FA8D-6B0B-4FE5-9DE3-811CA19ACDA1}" type="presParOf" srcId="{BD15C87B-E60C-42BA-882B-520C4276C59D}" destId="{8C46C6DD-1BA4-49D4-9829-17A91E388871}" srcOrd="4" destOrd="0" presId="urn:microsoft.com/office/officeart/2005/8/layout/vList3"/>
    <dgm:cxn modelId="{B410F49F-B06C-43A3-B7B0-7C301DD73C62}" type="presParOf" srcId="{8C46C6DD-1BA4-49D4-9829-17A91E388871}" destId="{D087F108-E3C1-492A-9FD6-F796F40CEA34}" srcOrd="0" destOrd="0" presId="urn:microsoft.com/office/officeart/2005/8/layout/vList3"/>
    <dgm:cxn modelId="{974FD4DE-7622-429E-BF67-262936487DBF}" type="presParOf" srcId="{8C46C6DD-1BA4-49D4-9829-17A91E388871}" destId="{5FCB9B16-33F9-4635-BF3F-69EFA8BEBA6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F157364-8764-4500-8408-6025813F9907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595456B-E045-4685-82C0-D3B67438FDDD}">
      <dgm:prSet phldrT="[Текст]"/>
      <dgm:spPr/>
      <dgm:t>
        <a:bodyPr/>
        <a:lstStyle/>
        <a:p>
          <a:r>
            <a:rPr lang="ru-RU" b="1" dirty="0"/>
            <a:t>Полный комплекс документации</a:t>
          </a:r>
          <a:r>
            <a:rPr lang="en-US" b="1" dirty="0"/>
            <a:t> </a:t>
          </a:r>
          <a:r>
            <a:rPr lang="en-US" dirty="0"/>
            <a:t>– </a:t>
          </a:r>
          <a:r>
            <a:rPr lang="ru-RU" dirty="0"/>
            <a:t>методические указания и инструкции по запуску</a:t>
          </a:r>
          <a:r>
            <a:rPr lang="en-US" dirty="0"/>
            <a:t>, Readme</a:t>
          </a:r>
          <a:r>
            <a:rPr lang="ru-RU" dirty="0"/>
            <a:t>-файлы для разработчиков</a:t>
          </a:r>
          <a:r>
            <a:rPr lang="en-US" dirty="0"/>
            <a:t>, </a:t>
          </a:r>
          <a:r>
            <a:rPr lang="ru-RU" b="0" i="0" dirty="0"/>
            <a:t>видеоматериалы</a:t>
          </a:r>
          <a:endParaRPr lang="ru-RU" b="0" dirty="0"/>
        </a:p>
      </dgm:t>
    </dgm:pt>
    <dgm:pt modelId="{DF629C82-15FA-48EB-B31A-C99377CC2397}" type="parTrans" cxnId="{212B8054-AB90-4C3C-B45D-38097321EE2D}">
      <dgm:prSet/>
      <dgm:spPr/>
      <dgm:t>
        <a:bodyPr/>
        <a:lstStyle/>
        <a:p>
          <a:endParaRPr lang="ru-RU"/>
        </a:p>
      </dgm:t>
    </dgm:pt>
    <dgm:pt modelId="{039D67FA-979A-46A4-9DF0-7FC19C46CF4F}" type="sibTrans" cxnId="{212B8054-AB90-4C3C-B45D-38097321EE2D}">
      <dgm:prSet/>
      <dgm:spPr/>
      <dgm:t>
        <a:bodyPr/>
        <a:lstStyle/>
        <a:p>
          <a:endParaRPr lang="ru-RU"/>
        </a:p>
      </dgm:t>
    </dgm:pt>
    <dgm:pt modelId="{7333CEDA-4B4F-4BB1-B8F3-A715A0C82389}">
      <dgm:prSet phldrT="[Текст]" phldr="0"/>
      <dgm:spPr/>
      <dgm:t>
        <a:bodyPr/>
        <a:lstStyle/>
        <a:p>
          <a:r>
            <a:rPr lang="ru-RU" b="1" dirty="0"/>
            <a:t>Интеграция (готовность </a:t>
          </a:r>
          <a:r>
            <a:rPr lang="en-US" b="1" dirty="0"/>
            <a:t>API</a:t>
          </a:r>
          <a:r>
            <a:rPr lang="ru-RU" b="1" dirty="0"/>
            <a:t>)</a:t>
          </a:r>
          <a:r>
            <a:rPr lang="en-US" b="1" dirty="0"/>
            <a:t> </a:t>
          </a:r>
          <a:r>
            <a:rPr lang="en-US" dirty="0"/>
            <a:t>– </a:t>
          </a:r>
          <a:r>
            <a:rPr lang="ru-RU" dirty="0"/>
            <a:t>в</a:t>
          </a:r>
          <a:r>
            <a:rPr lang="ru-RU" b="0" i="0" dirty="0"/>
            <a:t>строенная интерактивная документация </a:t>
          </a:r>
          <a:r>
            <a:rPr lang="ru-RU" b="0" i="0" dirty="0" err="1"/>
            <a:t>Swagger</a:t>
          </a:r>
          <a:r>
            <a:rPr lang="ru-RU" b="0" i="0" dirty="0"/>
            <a:t> UI</a:t>
          </a:r>
          <a:r>
            <a:rPr lang="en-US" b="0" i="0" dirty="0"/>
            <a:t>, </a:t>
          </a:r>
          <a:r>
            <a:rPr lang="ru-RU" b="0" i="0" dirty="0"/>
            <a:t>возможность тестирования всех </a:t>
          </a:r>
          <a:r>
            <a:rPr lang="ru-RU" b="0" i="0" dirty="0" err="1"/>
            <a:t>эндпоинтов</a:t>
          </a:r>
          <a:r>
            <a:rPr lang="ru-RU" b="0" i="0" dirty="0"/>
            <a:t> без написания кода</a:t>
          </a:r>
          <a:endParaRPr lang="ru-RU" dirty="0"/>
        </a:p>
      </dgm:t>
    </dgm:pt>
    <dgm:pt modelId="{B2B2126D-3F3C-45A6-B33E-50FC7D7CE219}" type="parTrans" cxnId="{4E760A99-E930-4FC5-8B09-C37B15A65EBB}">
      <dgm:prSet/>
      <dgm:spPr/>
      <dgm:t>
        <a:bodyPr/>
        <a:lstStyle/>
        <a:p>
          <a:endParaRPr lang="ru-RU"/>
        </a:p>
      </dgm:t>
    </dgm:pt>
    <dgm:pt modelId="{24457F35-0D20-40E0-ACAC-78078F140AF6}" type="sibTrans" cxnId="{4E760A99-E930-4FC5-8B09-C37B15A65EBB}">
      <dgm:prSet/>
      <dgm:spPr/>
      <dgm:t>
        <a:bodyPr/>
        <a:lstStyle/>
        <a:p>
          <a:endParaRPr lang="ru-RU"/>
        </a:p>
      </dgm:t>
    </dgm:pt>
    <dgm:pt modelId="{EC618721-922A-42CE-B349-0959C1DCB729}">
      <dgm:prSet phldrT="[Текст]"/>
      <dgm:spPr/>
      <dgm:t>
        <a:bodyPr/>
        <a:lstStyle/>
        <a:p>
          <a:pPr>
            <a:buNone/>
          </a:pPr>
          <a:r>
            <a:rPr lang="ru-RU" b="1" i="0" dirty="0"/>
            <a:t>Модульность архитектуры – </a:t>
          </a:r>
          <a:r>
            <a:rPr lang="ru-RU" b="0" i="0" dirty="0"/>
            <a:t>ML-ядро изолировано от веб-интерфейса и работает как независимо</a:t>
          </a:r>
          <a:r>
            <a:rPr lang="en-US" b="0" i="0" dirty="0"/>
            <a:t>,</a:t>
          </a:r>
          <a:r>
            <a:rPr lang="ru-RU" b="0" i="0" dirty="0"/>
            <a:t> возможно встроить в существующие </a:t>
          </a:r>
          <a:r>
            <a:rPr lang="en-US" b="0" i="0" dirty="0"/>
            <a:t>SOAR-</a:t>
          </a:r>
          <a:r>
            <a:rPr lang="ru-RU" b="0" i="0" dirty="0"/>
            <a:t> и </a:t>
          </a:r>
          <a:r>
            <a:rPr lang="en-US" b="0" i="0" dirty="0"/>
            <a:t>SIEM-</a:t>
          </a:r>
          <a:r>
            <a:rPr lang="ru-RU" b="0" i="0" dirty="0"/>
            <a:t>системы через </a:t>
          </a:r>
          <a:r>
            <a:rPr lang="en-US" b="0" i="0" dirty="0"/>
            <a:t>REST API</a:t>
          </a:r>
          <a:endParaRPr lang="ru-RU" dirty="0"/>
        </a:p>
      </dgm:t>
    </dgm:pt>
    <dgm:pt modelId="{B8CC2754-CFAF-47E3-AAB4-1F231DB76423}" type="parTrans" cxnId="{D82DBDE9-5346-4ED7-ADE7-AE53EF4BB30B}">
      <dgm:prSet/>
      <dgm:spPr/>
      <dgm:t>
        <a:bodyPr/>
        <a:lstStyle/>
        <a:p>
          <a:endParaRPr lang="ru-RU"/>
        </a:p>
      </dgm:t>
    </dgm:pt>
    <dgm:pt modelId="{8FEBA926-15B2-40EC-9392-E4F29F7380BB}" type="sibTrans" cxnId="{D82DBDE9-5346-4ED7-ADE7-AE53EF4BB30B}">
      <dgm:prSet/>
      <dgm:spPr/>
      <dgm:t>
        <a:bodyPr/>
        <a:lstStyle/>
        <a:p>
          <a:endParaRPr lang="ru-RU"/>
        </a:p>
      </dgm:t>
    </dgm:pt>
    <dgm:pt modelId="{95A77285-94CD-402B-BA60-882F57E6AC81}">
      <dgm:prSet phldrT="[Текст]"/>
      <dgm:spPr/>
      <dgm:t>
        <a:bodyPr/>
        <a:lstStyle/>
        <a:p>
          <a:pPr>
            <a:buNone/>
          </a:pPr>
          <a:r>
            <a:rPr lang="ru-RU" b="1" i="0" dirty="0"/>
            <a:t>Внедрение в образовательный процесс </a:t>
          </a:r>
          <a:r>
            <a:rPr lang="ru-RU" b="0" i="0" dirty="0"/>
            <a:t>– изучение ML и нечёткой логики</a:t>
          </a:r>
          <a:r>
            <a:rPr lang="en-US" b="0" i="0" dirty="0"/>
            <a:t>, </a:t>
          </a:r>
          <a:r>
            <a:rPr lang="ru-RU" b="0" i="0" dirty="0"/>
            <a:t>принципов веб-и бэкенд разработки</a:t>
          </a:r>
          <a:r>
            <a:rPr lang="en-US" b="0" i="0" dirty="0"/>
            <a:t>, </a:t>
          </a:r>
          <a:r>
            <a:rPr lang="ru-RU" b="0" i="0" dirty="0"/>
            <a:t>основа для проведения практических занятий</a:t>
          </a:r>
          <a:endParaRPr lang="ru-RU" b="0" dirty="0"/>
        </a:p>
      </dgm:t>
    </dgm:pt>
    <dgm:pt modelId="{09A65B9D-C91A-48CC-A147-3B2C777E075F}" type="parTrans" cxnId="{2C9238DB-1F8A-4225-A4AE-AB7FE120C665}">
      <dgm:prSet/>
      <dgm:spPr/>
      <dgm:t>
        <a:bodyPr/>
        <a:lstStyle/>
        <a:p>
          <a:endParaRPr lang="ru-RU"/>
        </a:p>
      </dgm:t>
    </dgm:pt>
    <dgm:pt modelId="{F1277A45-8BDA-43AF-986C-DF19DBD5F88B}" type="sibTrans" cxnId="{2C9238DB-1F8A-4225-A4AE-AB7FE120C665}">
      <dgm:prSet/>
      <dgm:spPr/>
      <dgm:t>
        <a:bodyPr/>
        <a:lstStyle/>
        <a:p>
          <a:endParaRPr lang="ru-RU"/>
        </a:p>
      </dgm:t>
    </dgm:pt>
    <dgm:pt modelId="{3E96B92A-4E6F-4980-AFBD-C3731174CD01}" type="pres">
      <dgm:prSet presAssocID="{8F157364-8764-4500-8408-6025813F9907}" presName="diagram" presStyleCnt="0">
        <dgm:presLayoutVars>
          <dgm:dir/>
          <dgm:resizeHandles val="exact"/>
        </dgm:presLayoutVars>
      </dgm:prSet>
      <dgm:spPr/>
    </dgm:pt>
    <dgm:pt modelId="{3BAAB5F4-70BE-44F2-B0C3-85A194F863BF}" type="pres">
      <dgm:prSet presAssocID="{4595456B-E045-4685-82C0-D3B67438FDDD}" presName="node" presStyleLbl="node1" presStyleIdx="0" presStyleCnt="4">
        <dgm:presLayoutVars>
          <dgm:bulletEnabled val="1"/>
        </dgm:presLayoutVars>
      </dgm:prSet>
      <dgm:spPr/>
    </dgm:pt>
    <dgm:pt modelId="{7663AE2E-B00A-4C9B-817D-86786C9A63F4}" type="pres">
      <dgm:prSet presAssocID="{039D67FA-979A-46A4-9DF0-7FC19C46CF4F}" presName="sibTrans" presStyleCnt="0"/>
      <dgm:spPr/>
    </dgm:pt>
    <dgm:pt modelId="{2B6D5579-256A-4989-ACC5-0D5BA6E7BAE4}" type="pres">
      <dgm:prSet presAssocID="{7333CEDA-4B4F-4BB1-B8F3-A715A0C82389}" presName="node" presStyleLbl="node1" presStyleIdx="1" presStyleCnt="4">
        <dgm:presLayoutVars>
          <dgm:bulletEnabled val="1"/>
        </dgm:presLayoutVars>
      </dgm:prSet>
      <dgm:spPr/>
    </dgm:pt>
    <dgm:pt modelId="{AC8F33B5-EFD3-4E3A-B2F9-A7D59751DA90}" type="pres">
      <dgm:prSet presAssocID="{24457F35-0D20-40E0-ACAC-78078F140AF6}" presName="sibTrans" presStyleCnt="0"/>
      <dgm:spPr/>
    </dgm:pt>
    <dgm:pt modelId="{7220890A-B0E9-45C7-A0B7-F56D5145EF09}" type="pres">
      <dgm:prSet presAssocID="{EC618721-922A-42CE-B349-0959C1DCB729}" presName="node" presStyleLbl="node1" presStyleIdx="2" presStyleCnt="4">
        <dgm:presLayoutVars>
          <dgm:bulletEnabled val="1"/>
        </dgm:presLayoutVars>
      </dgm:prSet>
      <dgm:spPr/>
    </dgm:pt>
    <dgm:pt modelId="{B98530E8-B81A-4361-B76A-47F5EE1D61E6}" type="pres">
      <dgm:prSet presAssocID="{8FEBA926-15B2-40EC-9392-E4F29F7380BB}" presName="sibTrans" presStyleCnt="0"/>
      <dgm:spPr/>
    </dgm:pt>
    <dgm:pt modelId="{12F6EABC-C150-4E0C-85D1-49FA21EDA0E9}" type="pres">
      <dgm:prSet presAssocID="{95A77285-94CD-402B-BA60-882F57E6AC81}" presName="node" presStyleLbl="node1" presStyleIdx="3" presStyleCnt="4">
        <dgm:presLayoutVars>
          <dgm:bulletEnabled val="1"/>
        </dgm:presLayoutVars>
      </dgm:prSet>
      <dgm:spPr/>
    </dgm:pt>
  </dgm:ptLst>
  <dgm:cxnLst>
    <dgm:cxn modelId="{A9393D2D-67D0-4C18-9EB9-3D4D02C1D647}" type="presOf" srcId="{7333CEDA-4B4F-4BB1-B8F3-A715A0C82389}" destId="{2B6D5579-256A-4989-ACC5-0D5BA6E7BAE4}" srcOrd="0" destOrd="0" presId="urn:microsoft.com/office/officeart/2005/8/layout/default"/>
    <dgm:cxn modelId="{90835B6D-8DAA-49CA-8DFE-2A9892B9844A}" type="presOf" srcId="{8F157364-8764-4500-8408-6025813F9907}" destId="{3E96B92A-4E6F-4980-AFBD-C3731174CD01}" srcOrd="0" destOrd="0" presId="urn:microsoft.com/office/officeart/2005/8/layout/default"/>
    <dgm:cxn modelId="{212B8054-AB90-4C3C-B45D-38097321EE2D}" srcId="{8F157364-8764-4500-8408-6025813F9907}" destId="{4595456B-E045-4685-82C0-D3B67438FDDD}" srcOrd="0" destOrd="0" parTransId="{DF629C82-15FA-48EB-B31A-C99377CC2397}" sibTransId="{039D67FA-979A-46A4-9DF0-7FC19C46CF4F}"/>
    <dgm:cxn modelId="{20DB8455-2ED3-4602-A548-6B446A5E69CB}" type="presOf" srcId="{EC618721-922A-42CE-B349-0959C1DCB729}" destId="{7220890A-B0E9-45C7-A0B7-F56D5145EF09}" srcOrd="0" destOrd="0" presId="urn:microsoft.com/office/officeart/2005/8/layout/default"/>
    <dgm:cxn modelId="{4E760A99-E930-4FC5-8B09-C37B15A65EBB}" srcId="{8F157364-8764-4500-8408-6025813F9907}" destId="{7333CEDA-4B4F-4BB1-B8F3-A715A0C82389}" srcOrd="1" destOrd="0" parTransId="{B2B2126D-3F3C-45A6-B33E-50FC7D7CE219}" sibTransId="{24457F35-0D20-40E0-ACAC-78078F140AF6}"/>
    <dgm:cxn modelId="{60E230BD-FC67-47DE-88EB-3D23E96A2874}" type="presOf" srcId="{4595456B-E045-4685-82C0-D3B67438FDDD}" destId="{3BAAB5F4-70BE-44F2-B0C3-85A194F863BF}" srcOrd="0" destOrd="0" presId="urn:microsoft.com/office/officeart/2005/8/layout/default"/>
    <dgm:cxn modelId="{2C9238DB-1F8A-4225-A4AE-AB7FE120C665}" srcId="{8F157364-8764-4500-8408-6025813F9907}" destId="{95A77285-94CD-402B-BA60-882F57E6AC81}" srcOrd="3" destOrd="0" parTransId="{09A65B9D-C91A-48CC-A147-3B2C777E075F}" sibTransId="{F1277A45-8BDA-43AF-986C-DF19DBD5F88B}"/>
    <dgm:cxn modelId="{D82DBDE9-5346-4ED7-ADE7-AE53EF4BB30B}" srcId="{8F157364-8764-4500-8408-6025813F9907}" destId="{EC618721-922A-42CE-B349-0959C1DCB729}" srcOrd="2" destOrd="0" parTransId="{B8CC2754-CFAF-47E3-AAB4-1F231DB76423}" sibTransId="{8FEBA926-15B2-40EC-9392-E4F29F7380BB}"/>
    <dgm:cxn modelId="{8AD4ADF0-CD2A-40E9-8945-6188B79AACB6}" type="presOf" srcId="{95A77285-94CD-402B-BA60-882F57E6AC81}" destId="{12F6EABC-C150-4E0C-85D1-49FA21EDA0E9}" srcOrd="0" destOrd="0" presId="urn:microsoft.com/office/officeart/2005/8/layout/default"/>
    <dgm:cxn modelId="{996AD455-A20D-4EE8-B1BC-A59D32E245ED}" type="presParOf" srcId="{3E96B92A-4E6F-4980-AFBD-C3731174CD01}" destId="{3BAAB5F4-70BE-44F2-B0C3-85A194F863BF}" srcOrd="0" destOrd="0" presId="urn:microsoft.com/office/officeart/2005/8/layout/default"/>
    <dgm:cxn modelId="{20BE8C5A-D7C7-4E13-BE19-BEACDF2508FC}" type="presParOf" srcId="{3E96B92A-4E6F-4980-AFBD-C3731174CD01}" destId="{7663AE2E-B00A-4C9B-817D-86786C9A63F4}" srcOrd="1" destOrd="0" presId="urn:microsoft.com/office/officeart/2005/8/layout/default"/>
    <dgm:cxn modelId="{819E20BB-04DA-4837-A99A-445982900AF7}" type="presParOf" srcId="{3E96B92A-4E6F-4980-AFBD-C3731174CD01}" destId="{2B6D5579-256A-4989-ACC5-0D5BA6E7BAE4}" srcOrd="2" destOrd="0" presId="urn:microsoft.com/office/officeart/2005/8/layout/default"/>
    <dgm:cxn modelId="{EBDCB9D3-BFF3-4FB5-8DAA-6C4AEFA003C8}" type="presParOf" srcId="{3E96B92A-4E6F-4980-AFBD-C3731174CD01}" destId="{AC8F33B5-EFD3-4E3A-B2F9-A7D59751DA90}" srcOrd="3" destOrd="0" presId="urn:microsoft.com/office/officeart/2005/8/layout/default"/>
    <dgm:cxn modelId="{BF2265E8-92B9-4F55-A383-18D06100F21B}" type="presParOf" srcId="{3E96B92A-4E6F-4980-AFBD-C3731174CD01}" destId="{7220890A-B0E9-45C7-A0B7-F56D5145EF09}" srcOrd="4" destOrd="0" presId="urn:microsoft.com/office/officeart/2005/8/layout/default"/>
    <dgm:cxn modelId="{6EE3FA5B-2113-47FA-812D-6BAED66379E8}" type="presParOf" srcId="{3E96B92A-4E6F-4980-AFBD-C3731174CD01}" destId="{B98530E8-B81A-4361-B76A-47F5EE1D61E6}" srcOrd="5" destOrd="0" presId="urn:microsoft.com/office/officeart/2005/8/layout/default"/>
    <dgm:cxn modelId="{ACEFBC6E-1DC1-417D-B315-E6B38FCB293E}" type="presParOf" srcId="{3E96B92A-4E6F-4980-AFBD-C3731174CD01}" destId="{12F6EABC-C150-4E0C-85D1-49FA21EDA0E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F6FE20B-B6B6-4176-908D-FCA47F8A870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0498A2-E780-46D5-835E-EF868BD2803C}">
      <dgm:prSet phldrT="[Текст]" phldr="0"/>
      <dgm:spPr/>
      <dgm:t>
        <a:bodyPr/>
        <a:lstStyle/>
        <a:p>
          <a:r>
            <a:rPr lang="ru-RU" b="1" dirty="0"/>
            <a:t>Конфиденциальность данных</a:t>
          </a:r>
          <a:r>
            <a:rPr lang="ru-RU" dirty="0"/>
            <a:t> – локальные вычисления</a:t>
          </a:r>
          <a:r>
            <a:rPr lang="en-US" dirty="0"/>
            <a:t>, </a:t>
          </a:r>
          <a:r>
            <a:rPr lang="ru-RU" dirty="0"/>
            <a:t>о</a:t>
          </a:r>
          <a:r>
            <a:rPr lang="ru-RU" b="0" i="0" dirty="0"/>
            <a:t>тсутствие передачи корпоративных данных на сторонние API</a:t>
          </a:r>
          <a:endParaRPr lang="ru-RU" dirty="0"/>
        </a:p>
      </dgm:t>
    </dgm:pt>
    <dgm:pt modelId="{CFE866ED-34BF-42E4-BC76-0FAD8970B0B6}" type="parTrans" cxnId="{649C15BC-662E-4419-A2AF-4C88D5765272}">
      <dgm:prSet/>
      <dgm:spPr/>
      <dgm:t>
        <a:bodyPr/>
        <a:lstStyle/>
        <a:p>
          <a:endParaRPr lang="ru-RU"/>
        </a:p>
      </dgm:t>
    </dgm:pt>
    <dgm:pt modelId="{229D7C34-324A-467B-95CF-39DEBCFDFCFB}" type="sibTrans" cxnId="{649C15BC-662E-4419-A2AF-4C88D5765272}">
      <dgm:prSet/>
      <dgm:spPr/>
      <dgm:t>
        <a:bodyPr/>
        <a:lstStyle/>
        <a:p>
          <a:endParaRPr lang="ru-RU"/>
        </a:p>
      </dgm:t>
    </dgm:pt>
    <dgm:pt modelId="{9F05E943-ED37-43C3-AA73-FCC5ED01EDD8}">
      <dgm:prSet phldrT="[Текст]"/>
      <dgm:spPr/>
      <dgm:t>
        <a:bodyPr/>
        <a:lstStyle/>
        <a:p>
          <a:pPr>
            <a:buNone/>
          </a:pPr>
          <a:r>
            <a:rPr lang="ru-RU" b="1" i="0" dirty="0"/>
            <a:t>Изоляция пользовательских сессий </a:t>
          </a:r>
          <a:r>
            <a:rPr lang="ru-RU" b="0" i="0" dirty="0"/>
            <a:t>– уникальный идентификатор для каждой сессии</a:t>
          </a:r>
          <a:r>
            <a:rPr lang="en-US" b="0" i="0" dirty="0"/>
            <a:t>, </a:t>
          </a:r>
          <a:r>
            <a:rPr lang="ru-RU" b="0" i="0" dirty="0"/>
            <a:t>хранение данных в оперативной памяти сервера без пересечения между разными аналитиками</a:t>
          </a:r>
          <a:endParaRPr lang="ru-RU" dirty="0"/>
        </a:p>
      </dgm:t>
    </dgm:pt>
    <dgm:pt modelId="{88015590-4DF1-4876-A4D2-3E8530D89F95}" type="parTrans" cxnId="{01597E70-355C-4855-A55A-EBADE3D90D45}">
      <dgm:prSet/>
      <dgm:spPr/>
      <dgm:t>
        <a:bodyPr/>
        <a:lstStyle/>
        <a:p>
          <a:endParaRPr lang="ru-RU"/>
        </a:p>
      </dgm:t>
    </dgm:pt>
    <dgm:pt modelId="{C01A0B88-1C0B-422F-A83D-8393FB782945}" type="sibTrans" cxnId="{01597E70-355C-4855-A55A-EBADE3D90D45}">
      <dgm:prSet/>
      <dgm:spPr/>
      <dgm:t>
        <a:bodyPr/>
        <a:lstStyle/>
        <a:p>
          <a:endParaRPr lang="ru-RU"/>
        </a:p>
      </dgm:t>
    </dgm:pt>
    <dgm:pt modelId="{090567CB-D385-48C6-A8D7-3FC6DAECC7D0}">
      <dgm:prSet phldrT="[Текст]"/>
      <dgm:spPr/>
      <dgm:t>
        <a:bodyPr/>
        <a:lstStyle/>
        <a:p>
          <a:pPr>
            <a:buNone/>
          </a:pPr>
          <a:r>
            <a:rPr lang="ru-RU" b="1" i="0" dirty="0"/>
            <a:t>Безопасность ввода </a:t>
          </a:r>
          <a:r>
            <a:rPr lang="ru-RU" b="0" i="0" dirty="0"/>
            <a:t>– строгая типизация и валидация загружаемых CSV/XLSX файлов на уровне бэкенда</a:t>
          </a:r>
          <a:r>
            <a:rPr lang="en-US" b="0" i="0" dirty="0"/>
            <a:t>, </a:t>
          </a:r>
          <a:r>
            <a:rPr lang="ru-RU" b="0" i="0" dirty="0"/>
            <a:t>защита от инъекций, вредоносного кода и превышения лимитов памяти</a:t>
          </a:r>
          <a:endParaRPr lang="ru-RU" b="0" dirty="0"/>
        </a:p>
      </dgm:t>
    </dgm:pt>
    <dgm:pt modelId="{41F99E52-B576-4C50-9A4D-459DBC54DC27}" type="parTrans" cxnId="{D8B77FAB-DEF8-42E8-AACB-E67EFAEED99B}">
      <dgm:prSet/>
      <dgm:spPr/>
      <dgm:t>
        <a:bodyPr/>
        <a:lstStyle/>
        <a:p>
          <a:endParaRPr lang="ru-RU"/>
        </a:p>
      </dgm:t>
    </dgm:pt>
    <dgm:pt modelId="{669C7AF1-759F-4146-9973-3B2BD65701F5}" type="sibTrans" cxnId="{D8B77FAB-DEF8-42E8-AACB-E67EFAEED99B}">
      <dgm:prSet/>
      <dgm:spPr/>
      <dgm:t>
        <a:bodyPr/>
        <a:lstStyle/>
        <a:p>
          <a:endParaRPr lang="ru-RU"/>
        </a:p>
      </dgm:t>
    </dgm:pt>
    <dgm:pt modelId="{C19271E7-C0E3-4FB4-983C-7A4BF5048959}">
      <dgm:prSet phldrT="[Текст]"/>
      <dgm:spPr/>
      <dgm:t>
        <a:bodyPr/>
        <a:lstStyle/>
        <a:p>
          <a:pPr>
            <a:buNone/>
          </a:pPr>
          <a:r>
            <a:rPr lang="ru-RU" b="1" i="0" dirty="0"/>
            <a:t>Объяснимый ИИ </a:t>
          </a:r>
          <a:r>
            <a:rPr lang="ru-RU" b="0" i="0" dirty="0"/>
            <a:t>– прозрачность модели исключает скрытые уязвимости «чёрного ящика»</a:t>
          </a:r>
          <a:r>
            <a:rPr lang="en-US" b="0" i="0" dirty="0"/>
            <a:t>, </a:t>
          </a:r>
          <a:r>
            <a:rPr lang="ru-RU" b="0" i="0" dirty="0"/>
            <a:t>возможность аудита (специалист по ИБ всегда может проверить, на основании каких признаков модель присвоила риск)</a:t>
          </a:r>
          <a:endParaRPr lang="ru-RU" b="0" dirty="0"/>
        </a:p>
      </dgm:t>
    </dgm:pt>
    <dgm:pt modelId="{467272B7-9886-45C6-A19C-86437B3C75EF}" type="parTrans" cxnId="{4E12F9DC-65D6-45CC-96BF-125B0739E012}">
      <dgm:prSet/>
      <dgm:spPr/>
      <dgm:t>
        <a:bodyPr/>
        <a:lstStyle/>
        <a:p>
          <a:endParaRPr lang="ru-RU"/>
        </a:p>
      </dgm:t>
    </dgm:pt>
    <dgm:pt modelId="{F39C9457-5513-423A-B400-A7B5962C5A6D}" type="sibTrans" cxnId="{4E12F9DC-65D6-45CC-96BF-125B0739E012}">
      <dgm:prSet/>
      <dgm:spPr/>
      <dgm:t>
        <a:bodyPr/>
        <a:lstStyle/>
        <a:p>
          <a:endParaRPr lang="ru-RU"/>
        </a:p>
      </dgm:t>
    </dgm:pt>
    <dgm:pt modelId="{DC1A42EC-18FE-4DED-897F-CC29B209644C}" type="pres">
      <dgm:prSet presAssocID="{9F6FE20B-B6B6-4176-908D-FCA47F8A8708}" presName="Name0" presStyleCnt="0">
        <dgm:presLayoutVars>
          <dgm:chMax val="7"/>
          <dgm:chPref val="7"/>
          <dgm:dir/>
        </dgm:presLayoutVars>
      </dgm:prSet>
      <dgm:spPr/>
    </dgm:pt>
    <dgm:pt modelId="{9B119775-70E3-4940-84A2-A7B56F13F5A5}" type="pres">
      <dgm:prSet presAssocID="{9F6FE20B-B6B6-4176-908D-FCA47F8A8708}" presName="Name1" presStyleCnt="0"/>
      <dgm:spPr/>
    </dgm:pt>
    <dgm:pt modelId="{222D9531-FF06-4205-A24D-E430188E8CDB}" type="pres">
      <dgm:prSet presAssocID="{9F6FE20B-B6B6-4176-908D-FCA47F8A8708}" presName="cycle" presStyleCnt="0"/>
      <dgm:spPr/>
    </dgm:pt>
    <dgm:pt modelId="{8666B0CD-C2E9-48EE-8DBB-4C6670A73F1C}" type="pres">
      <dgm:prSet presAssocID="{9F6FE20B-B6B6-4176-908D-FCA47F8A8708}" presName="srcNode" presStyleLbl="node1" presStyleIdx="0" presStyleCnt="4"/>
      <dgm:spPr/>
    </dgm:pt>
    <dgm:pt modelId="{F46848A2-C03C-4A04-B3BD-7357A96F8ECD}" type="pres">
      <dgm:prSet presAssocID="{9F6FE20B-B6B6-4176-908D-FCA47F8A8708}" presName="conn" presStyleLbl="parChTrans1D2" presStyleIdx="0" presStyleCnt="1"/>
      <dgm:spPr/>
    </dgm:pt>
    <dgm:pt modelId="{9C66C205-57CF-4D18-89BF-D40F3966BE98}" type="pres">
      <dgm:prSet presAssocID="{9F6FE20B-B6B6-4176-908D-FCA47F8A8708}" presName="extraNode" presStyleLbl="node1" presStyleIdx="0" presStyleCnt="4"/>
      <dgm:spPr/>
    </dgm:pt>
    <dgm:pt modelId="{37AB8247-D588-44A9-9581-C198FE2F43BF}" type="pres">
      <dgm:prSet presAssocID="{9F6FE20B-B6B6-4176-908D-FCA47F8A8708}" presName="dstNode" presStyleLbl="node1" presStyleIdx="0" presStyleCnt="4"/>
      <dgm:spPr/>
    </dgm:pt>
    <dgm:pt modelId="{801CD4C6-7BD3-4183-99C7-72C75915F275}" type="pres">
      <dgm:prSet presAssocID="{1C0498A2-E780-46D5-835E-EF868BD2803C}" presName="text_1" presStyleLbl="node1" presStyleIdx="0" presStyleCnt="4">
        <dgm:presLayoutVars>
          <dgm:bulletEnabled val="1"/>
        </dgm:presLayoutVars>
      </dgm:prSet>
      <dgm:spPr/>
    </dgm:pt>
    <dgm:pt modelId="{610C0AB4-02F8-4130-B814-296EF2133F59}" type="pres">
      <dgm:prSet presAssocID="{1C0498A2-E780-46D5-835E-EF868BD2803C}" presName="accent_1" presStyleCnt="0"/>
      <dgm:spPr/>
    </dgm:pt>
    <dgm:pt modelId="{688792E2-6499-4194-8C34-22AD49C95D18}" type="pres">
      <dgm:prSet presAssocID="{1C0498A2-E780-46D5-835E-EF868BD2803C}" presName="accentRepeatNode" presStyleLbl="solidFgAcc1" presStyleIdx="0" presStyleCnt="4"/>
      <dgm:spPr/>
    </dgm:pt>
    <dgm:pt modelId="{473629E9-61FA-44C9-BBAB-2E35BBE24F4D}" type="pres">
      <dgm:prSet presAssocID="{9F05E943-ED37-43C3-AA73-FCC5ED01EDD8}" presName="text_2" presStyleLbl="node1" presStyleIdx="1" presStyleCnt="4">
        <dgm:presLayoutVars>
          <dgm:bulletEnabled val="1"/>
        </dgm:presLayoutVars>
      </dgm:prSet>
      <dgm:spPr/>
    </dgm:pt>
    <dgm:pt modelId="{21C52C39-D736-4EFA-9E21-9E4BC59CFBBB}" type="pres">
      <dgm:prSet presAssocID="{9F05E943-ED37-43C3-AA73-FCC5ED01EDD8}" presName="accent_2" presStyleCnt="0"/>
      <dgm:spPr/>
    </dgm:pt>
    <dgm:pt modelId="{D83286B4-C41B-4495-88A3-EA94C70B75E2}" type="pres">
      <dgm:prSet presAssocID="{9F05E943-ED37-43C3-AA73-FCC5ED01EDD8}" presName="accentRepeatNode" presStyleLbl="solidFgAcc1" presStyleIdx="1" presStyleCnt="4"/>
      <dgm:spPr/>
    </dgm:pt>
    <dgm:pt modelId="{A4652445-865B-4503-8DDC-42584568617B}" type="pres">
      <dgm:prSet presAssocID="{090567CB-D385-48C6-A8D7-3FC6DAECC7D0}" presName="text_3" presStyleLbl="node1" presStyleIdx="2" presStyleCnt="4">
        <dgm:presLayoutVars>
          <dgm:bulletEnabled val="1"/>
        </dgm:presLayoutVars>
      </dgm:prSet>
      <dgm:spPr/>
    </dgm:pt>
    <dgm:pt modelId="{61192E4B-1209-462A-8F95-A3A96D1B70DD}" type="pres">
      <dgm:prSet presAssocID="{090567CB-D385-48C6-A8D7-3FC6DAECC7D0}" presName="accent_3" presStyleCnt="0"/>
      <dgm:spPr/>
    </dgm:pt>
    <dgm:pt modelId="{28B77A03-8273-43B9-91EB-8339519FB752}" type="pres">
      <dgm:prSet presAssocID="{090567CB-D385-48C6-A8D7-3FC6DAECC7D0}" presName="accentRepeatNode" presStyleLbl="solidFgAcc1" presStyleIdx="2" presStyleCnt="4"/>
      <dgm:spPr/>
    </dgm:pt>
    <dgm:pt modelId="{E144DD34-CB03-4641-B7BC-A85267682A99}" type="pres">
      <dgm:prSet presAssocID="{C19271E7-C0E3-4FB4-983C-7A4BF5048959}" presName="text_4" presStyleLbl="node1" presStyleIdx="3" presStyleCnt="4">
        <dgm:presLayoutVars>
          <dgm:bulletEnabled val="1"/>
        </dgm:presLayoutVars>
      </dgm:prSet>
      <dgm:spPr/>
    </dgm:pt>
    <dgm:pt modelId="{417CEF67-C55A-469E-8318-552C7F912014}" type="pres">
      <dgm:prSet presAssocID="{C19271E7-C0E3-4FB4-983C-7A4BF5048959}" presName="accent_4" presStyleCnt="0"/>
      <dgm:spPr/>
    </dgm:pt>
    <dgm:pt modelId="{22246A00-9475-46BA-8F66-9C8C53D939B2}" type="pres">
      <dgm:prSet presAssocID="{C19271E7-C0E3-4FB4-983C-7A4BF5048959}" presName="accentRepeatNode" presStyleLbl="solidFgAcc1" presStyleIdx="3" presStyleCnt="4"/>
      <dgm:spPr/>
    </dgm:pt>
  </dgm:ptLst>
  <dgm:cxnLst>
    <dgm:cxn modelId="{81002F06-0ECC-4EA3-B1EE-8D9A4F9FA35A}" type="presOf" srcId="{9F05E943-ED37-43C3-AA73-FCC5ED01EDD8}" destId="{473629E9-61FA-44C9-BBAB-2E35BBE24F4D}" srcOrd="0" destOrd="0" presId="urn:microsoft.com/office/officeart/2008/layout/VerticalCurvedList"/>
    <dgm:cxn modelId="{6F4AA230-3FB9-42CA-A8E4-AC06920B06FE}" type="presOf" srcId="{090567CB-D385-48C6-A8D7-3FC6DAECC7D0}" destId="{A4652445-865B-4503-8DDC-42584568617B}" srcOrd="0" destOrd="0" presId="urn:microsoft.com/office/officeart/2008/layout/VerticalCurvedList"/>
    <dgm:cxn modelId="{AE14154F-150B-4E8E-B1D3-A3E371A33E8F}" type="presOf" srcId="{1C0498A2-E780-46D5-835E-EF868BD2803C}" destId="{801CD4C6-7BD3-4183-99C7-72C75915F275}" srcOrd="0" destOrd="0" presId="urn:microsoft.com/office/officeart/2008/layout/VerticalCurvedList"/>
    <dgm:cxn modelId="{01597E70-355C-4855-A55A-EBADE3D90D45}" srcId="{9F6FE20B-B6B6-4176-908D-FCA47F8A8708}" destId="{9F05E943-ED37-43C3-AA73-FCC5ED01EDD8}" srcOrd="1" destOrd="0" parTransId="{88015590-4DF1-4876-A4D2-3E8530D89F95}" sibTransId="{C01A0B88-1C0B-422F-A83D-8393FB782945}"/>
    <dgm:cxn modelId="{7E2C6655-91D3-4879-80B4-C1906F8C1A08}" type="presOf" srcId="{C19271E7-C0E3-4FB4-983C-7A4BF5048959}" destId="{E144DD34-CB03-4641-B7BC-A85267682A99}" srcOrd="0" destOrd="0" presId="urn:microsoft.com/office/officeart/2008/layout/VerticalCurvedList"/>
    <dgm:cxn modelId="{F3922BA0-CD52-4BCC-ADF0-9222E181F5E0}" type="presOf" srcId="{9F6FE20B-B6B6-4176-908D-FCA47F8A8708}" destId="{DC1A42EC-18FE-4DED-897F-CC29B209644C}" srcOrd="0" destOrd="0" presId="urn:microsoft.com/office/officeart/2008/layout/VerticalCurvedList"/>
    <dgm:cxn modelId="{D8B77FAB-DEF8-42E8-AACB-E67EFAEED99B}" srcId="{9F6FE20B-B6B6-4176-908D-FCA47F8A8708}" destId="{090567CB-D385-48C6-A8D7-3FC6DAECC7D0}" srcOrd="2" destOrd="0" parTransId="{41F99E52-B576-4C50-9A4D-459DBC54DC27}" sibTransId="{669C7AF1-759F-4146-9973-3B2BD65701F5}"/>
    <dgm:cxn modelId="{649C15BC-662E-4419-A2AF-4C88D5765272}" srcId="{9F6FE20B-B6B6-4176-908D-FCA47F8A8708}" destId="{1C0498A2-E780-46D5-835E-EF868BD2803C}" srcOrd="0" destOrd="0" parTransId="{CFE866ED-34BF-42E4-BC76-0FAD8970B0B6}" sibTransId="{229D7C34-324A-467B-95CF-39DEBCFDFCFB}"/>
    <dgm:cxn modelId="{29214EBD-57DD-47D1-9419-8642D86C93F3}" type="presOf" srcId="{229D7C34-324A-467B-95CF-39DEBCFDFCFB}" destId="{F46848A2-C03C-4A04-B3BD-7357A96F8ECD}" srcOrd="0" destOrd="0" presId="urn:microsoft.com/office/officeart/2008/layout/VerticalCurvedList"/>
    <dgm:cxn modelId="{4E12F9DC-65D6-45CC-96BF-125B0739E012}" srcId="{9F6FE20B-B6B6-4176-908D-FCA47F8A8708}" destId="{C19271E7-C0E3-4FB4-983C-7A4BF5048959}" srcOrd="3" destOrd="0" parTransId="{467272B7-9886-45C6-A19C-86437B3C75EF}" sibTransId="{F39C9457-5513-423A-B400-A7B5962C5A6D}"/>
    <dgm:cxn modelId="{207D3D08-FBB8-45DC-A542-E6B452863A91}" type="presParOf" srcId="{DC1A42EC-18FE-4DED-897F-CC29B209644C}" destId="{9B119775-70E3-4940-84A2-A7B56F13F5A5}" srcOrd="0" destOrd="0" presId="urn:microsoft.com/office/officeart/2008/layout/VerticalCurvedList"/>
    <dgm:cxn modelId="{94A537AA-BF49-48D0-9B62-311704F35CB7}" type="presParOf" srcId="{9B119775-70E3-4940-84A2-A7B56F13F5A5}" destId="{222D9531-FF06-4205-A24D-E430188E8CDB}" srcOrd="0" destOrd="0" presId="urn:microsoft.com/office/officeart/2008/layout/VerticalCurvedList"/>
    <dgm:cxn modelId="{6C7B6AD3-161C-4D16-909A-07E4E6FF7B97}" type="presParOf" srcId="{222D9531-FF06-4205-A24D-E430188E8CDB}" destId="{8666B0CD-C2E9-48EE-8DBB-4C6670A73F1C}" srcOrd="0" destOrd="0" presId="urn:microsoft.com/office/officeart/2008/layout/VerticalCurvedList"/>
    <dgm:cxn modelId="{5F67A2A0-8EFA-4AB0-80EC-E712B33FAF3B}" type="presParOf" srcId="{222D9531-FF06-4205-A24D-E430188E8CDB}" destId="{F46848A2-C03C-4A04-B3BD-7357A96F8ECD}" srcOrd="1" destOrd="0" presId="urn:microsoft.com/office/officeart/2008/layout/VerticalCurvedList"/>
    <dgm:cxn modelId="{095BD7AB-0A6C-4EB2-88A1-2CFD555C9701}" type="presParOf" srcId="{222D9531-FF06-4205-A24D-E430188E8CDB}" destId="{9C66C205-57CF-4D18-89BF-D40F3966BE98}" srcOrd="2" destOrd="0" presId="urn:microsoft.com/office/officeart/2008/layout/VerticalCurvedList"/>
    <dgm:cxn modelId="{6BFAB965-7F65-4CDD-BF29-1BD914419D9E}" type="presParOf" srcId="{222D9531-FF06-4205-A24D-E430188E8CDB}" destId="{37AB8247-D588-44A9-9581-C198FE2F43BF}" srcOrd="3" destOrd="0" presId="urn:microsoft.com/office/officeart/2008/layout/VerticalCurvedList"/>
    <dgm:cxn modelId="{D82046F7-0339-4254-A8AC-679527EC09FF}" type="presParOf" srcId="{9B119775-70E3-4940-84A2-A7B56F13F5A5}" destId="{801CD4C6-7BD3-4183-99C7-72C75915F275}" srcOrd="1" destOrd="0" presId="urn:microsoft.com/office/officeart/2008/layout/VerticalCurvedList"/>
    <dgm:cxn modelId="{E541E2F1-C4C6-4D2A-9C59-1685A5FF9E81}" type="presParOf" srcId="{9B119775-70E3-4940-84A2-A7B56F13F5A5}" destId="{610C0AB4-02F8-4130-B814-296EF2133F59}" srcOrd="2" destOrd="0" presId="urn:microsoft.com/office/officeart/2008/layout/VerticalCurvedList"/>
    <dgm:cxn modelId="{7AA60225-B615-42A6-8B2F-ACA221DBC9A2}" type="presParOf" srcId="{610C0AB4-02F8-4130-B814-296EF2133F59}" destId="{688792E2-6499-4194-8C34-22AD49C95D18}" srcOrd="0" destOrd="0" presId="urn:microsoft.com/office/officeart/2008/layout/VerticalCurvedList"/>
    <dgm:cxn modelId="{ECC33494-64CF-4B69-A7B8-E5A5AF362DD6}" type="presParOf" srcId="{9B119775-70E3-4940-84A2-A7B56F13F5A5}" destId="{473629E9-61FA-44C9-BBAB-2E35BBE24F4D}" srcOrd="3" destOrd="0" presId="urn:microsoft.com/office/officeart/2008/layout/VerticalCurvedList"/>
    <dgm:cxn modelId="{D0477E60-5D4F-40E8-A90C-FD4F618D3F24}" type="presParOf" srcId="{9B119775-70E3-4940-84A2-A7B56F13F5A5}" destId="{21C52C39-D736-4EFA-9E21-9E4BC59CFBBB}" srcOrd="4" destOrd="0" presId="urn:microsoft.com/office/officeart/2008/layout/VerticalCurvedList"/>
    <dgm:cxn modelId="{39E77A59-637E-41CE-AE93-202B25BDDF69}" type="presParOf" srcId="{21C52C39-D736-4EFA-9E21-9E4BC59CFBBB}" destId="{D83286B4-C41B-4495-88A3-EA94C70B75E2}" srcOrd="0" destOrd="0" presId="urn:microsoft.com/office/officeart/2008/layout/VerticalCurvedList"/>
    <dgm:cxn modelId="{404A9809-7573-4F5B-998F-2629E07FF1E2}" type="presParOf" srcId="{9B119775-70E3-4940-84A2-A7B56F13F5A5}" destId="{A4652445-865B-4503-8DDC-42584568617B}" srcOrd="5" destOrd="0" presId="urn:microsoft.com/office/officeart/2008/layout/VerticalCurvedList"/>
    <dgm:cxn modelId="{BDB13CD5-972F-41A3-A50E-3AD7130F5841}" type="presParOf" srcId="{9B119775-70E3-4940-84A2-A7B56F13F5A5}" destId="{61192E4B-1209-462A-8F95-A3A96D1B70DD}" srcOrd="6" destOrd="0" presId="urn:microsoft.com/office/officeart/2008/layout/VerticalCurvedList"/>
    <dgm:cxn modelId="{33ADA2AC-9146-41D0-B945-778B55B4B788}" type="presParOf" srcId="{61192E4B-1209-462A-8F95-A3A96D1B70DD}" destId="{28B77A03-8273-43B9-91EB-8339519FB752}" srcOrd="0" destOrd="0" presId="urn:microsoft.com/office/officeart/2008/layout/VerticalCurvedList"/>
    <dgm:cxn modelId="{BBA3075A-7CBC-4623-93E9-C1F772DB1349}" type="presParOf" srcId="{9B119775-70E3-4940-84A2-A7B56F13F5A5}" destId="{E144DD34-CB03-4641-B7BC-A85267682A99}" srcOrd="7" destOrd="0" presId="urn:microsoft.com/office/officeart/2008/layout/VerticalCurvedList"/>
    <dgm:cxn modelId="{5812AFEF-C2B9-40F7-BEF9-D4750468428C}" type="presParOf" srcId="{9B119775-70E3-4940-84A2-A7B56F13F5A5}" destId="{417CEF67-C55A-469E-8318-552C7F912014}" srcOrd="8" destOrd="0" presId="urn:microsoft.com/office/officeart/2008/layout/VerticalCurvedList"/>
    <dgm:cxn modelId="{B2BE6778-7D6A-4068-B34E-659E201A2E15}" type="presParOf" srcId="{417CEF67-C55A-469E-8318-552C7F912014}" destId="{22246A00-9475-46BA-8F66-9C8C53D939B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59F2E05-9D95-4291-B536-A92D5A6D7799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E11A2F-AE32-4B48-955E-807CFFDD0953}">
      <dgm:prSet phldrT="[Текст]" phldr="0" custT="1"/>
      <dgm:spPr/>
      <dgm:t>
        <a:bodyPr/>
        <a:lstStyle/>
        <a:p>
          <a:r>
            <a:rPr lang="ru-RU" sz="2200" dirty="0"/>
            <a:t>Разработан метод интеллектуального анализа рисков ИБ в ИТ-организации</a:t>
          </a:r>
          <a:r>
            <a:rPr lang="en-US" sz="2200" dirty="0"/>
            <a:t>,</a:t>
          </a:r>
          <a:r>
            <a:rPr lang="ru-RU" sz="2200" dirty="0"/>
            <a:t> который реализован в двух вариантах и обеспечивает высокую интерпретируемость результатов. Проект полностью готов к внедрению</a:t>
          </a:r>
          <a:r>
            <a:rPr lang="en-US" sz="2200" dirty="0"/>
            <a:t> </a:t>
          </a:r>
          <a:r>
            <a:rPr lang="ru-RU" sz="2200" dirty="0"/>
            <a:t>и масштабированию</a:t>
          </a:r>
        </a:p>
      </dgm:t>
    </dgm:pt>
    <dgm:pt modelId="{792D6AD5-8E89-4BDC-A6FB-EBE98CCBD9D6}" type="parTrans" cxnId="{10F76867-2471-4F27-9A47-C992C1A12775}">
      <dgm:prSet/>
      <dgm:spPr/>
      <dgm:t>
        <a:bodyPr/>
        <a:lstStyle/>
        <a:p>
          <a:endParaRPr lang="ru-RU"/>
        </a:p>
      </dgm:t>
    </dgm:pt>
    <dgm:pt modelId="{44331186-13E4-4FAE-B713-1430BA04F9D8}" type="sibTrans" cxnId="{10F76867-2471-4F27-9A47-C992C1A12775}">
      <dgm:prSet/>
      <dgm:spPr/>
      <dgm:t>
        <a:bodyPr/>
        <a:lstStyle/>
        <a:p>
          <a:endParaRPr lang="ru-RU"/>
        </a:p>
      </dgm:t>
    </dgm:pt>
    <dgm:pt modelId="{61F5290D-CDF9-4A87-BEBC-2B55CE9C92F2}">
      <dgm:prSet phldrT="[Текст]" phldr="0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/>
            <a:t>Направления развития: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/>
            <a:t>- </a:t>
          </a:r>
          <a:r>
            <a:rPr lang="ru-RU" sz="1800" b="0" i="0" dirty="0"/>
            <a:t>Разработка коннекторов к реальным SIEM-системам (</a:t>
          </a:r>
          <a:r>
            <a:rPr lang="ru-RU" sz="1800" b="0" i="0" dirty="0" err="1"/>
            <a:t>Splunk</a:t>
          </a:r>
          <a:r>
            <a:rPr lang="ru-RU" sz="1800" b="0" i="0" dirty="0"/>
            <a:t>, </a:t>
          </a:r>
          <a:r>
            <a:rPr lang="ru-RU" sz="1800" b="0" i="0" dirty="0" err="1"/>
            <a:t>QRadar</a:t>
          </a:r>
          <a:r>
            <a:rPr lang="ru-RU" sz="1800" b="0" i="0" dirty="0"/>
            <a:t>, </a:t>
          </a:r>
          <a:r>
            <a:rPr lang="ru-RU" sz="1800" b="0" i="0" dirty="0" err="1"/>
            <a:t>MaxPatrol</a:t>
          </a:r>
          <a:r>
            <a:rPr lang="ru-RU" sz="1800" b="0" i="0" dirty="0"/>
            <a:t>) для </a:t>
          </a:r>
          <a:r>
            <a:rPr lang="ru-RU" sz="1800" b="0" i="0"/>
            <a:t>автоматического сбора </a:t>
          </a:r>
          <a:r>
            <a:rPr lang="ru-RU" sz="1800" b="0" i="0" dirty="0"/>
            <a:t>логов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/>
            <a:t>- </a:t>
          </a:r>
          <a:r>
            <a:rPr lang="ru-RU" sz="1800" b="0" i="0" dirty="0"/>
            <a:t>Переход от In-Memory сессий к СУБД для работы в крупных сетях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800" dirty="0"/>
            <a:t>- </a:t>
          </a:r>
          <a:r>
            <a:rPr lang="ru-RU" sz="1800" b="0" i="0" dirty="0"/>
            <a:t>Интеграция с базами знаний об угрозах для повышения точности ML-модели</a:t>
          </a:r>
          <a:endParaRPr lang="ru-RU" sz="1800" dirty="0"/>
        </a:p>
      </dgm:t>
    </dgm:pt>
    <dgm:pt modelId="{4EB729B3-DCD8-4D4B-8126-B1FDAAD4F39E}" type="parTrans" cxnId="{92568A2D-0FBE-4735-A164-19783B3DB06E}">
      <dgm:prSet/>
      <dgm:spPr/>
      <dgm:t>
        <a:bodyPr/>
        <a:lstStyle/>
        <a:p>
          <a:endParaRPr lang="ru-RU"/>
        </a:p>
      </dgm:t>
    </dgm:pt>
    <dgm:pt modelId="{DD8D759A-3FBB-4C3B-A7A4-40253DEA644E}" type="sibTrans" cxnId="{92568A2D-0FBE-4735-A164-19783B3DB06E}">
      <dgm:prSet/>
      <dgm:spPr/>
      <dgm:t>
        <a:bodyPr/>
        <a:lstStyle/>
        <a:p>
          <a:endParaRPr lang="ru-RU"/>
        </a:p>
      </dgm:t>
    </dgm:pt>
    <dgm:pt modelId="{55CC5428-5861-437B-B8A8-5A288AE2E129}" type="pres">
      <dgm:prSet presAssocID="{D59F2E05-9D95-4291-B536-A92D5A6D7799}" presName="Name0" presStyleCnt="0">
        <dgm:presLayoutVars>
          <dgm:dir/>
          <dgm:resizeHandles val="exact"/>
        </dgm:presLayoutVars>
      </dgm:prSet>
      <dgm:spPr/>
    </dgm:pt>
    <dgm:pt modelId="{13978306-F1C8-4A88-9AFA-566D18C01156}" type="pres">
      <dgm:prSet presAssocID="{D59F2E05-9D95-4291-B536-A92D5A6D7799}" presName="bkgdShp" presStyleLbl="alignAccFollowNode1" presStyleIdx="0" presStyleCnt="1"/>
      <dgm:spPr/>
    </dgm:pt>
    <dgm:pt modelId="{14F44A42-BD5B-4FDF-8A1E-6DF6995C31F3}" type="pres">
      <dgm:prSet presAssocID="{D59F2E05-9D95-4291-B536-A92D5A6D7799}" presName="linComp" presStyleCnt="0"/>
      <dgm:spPr/>
    </dgm:pt>
    <dgm:pt modelId="{5043CBD6-B188-4D26-BBDA-664787CFCDAE}" type="pres">
      <dgm:prSet presAssocID="{8CE11A2F-AE32-4B48-955E-807CFFDD0953}" presName="compNode" presStyleCnt="0"/>
      <dgm:spPr/>
    </dgm:pt>
    <dgm:pt modelId="{5869A0B8-49D5-4DAE-BF37-C78C994C8267}" type="pres">
      <dgm:prSet presAssocID="{8CE11A2F-AE32-4B48-955E-807CFFDD0953}" presName="node" presStyleLbl="node1" presStyleIdx="0" presStyleCnt="2">
        <dgm:presLayoutVars>
          <dgm:bulletEnabled val="1"/>
        </dgm:presLayoutVars>
      </dgm:prSet>
      <dgm:spPr/>
    </dgm:pt>
    <dgm:pt modelId="{EAA53225-4F19-4976-9239-148496596B0E}" type="pres">
      <dgm:prSet presAssocID="{8CE11A2F-AE32-4B48-955E-807CFFDD0953}" presName="invisiNode" presStyleLbl="node1" presStyleIdx="0" presStyleCnt="2"/>
      <dgm:spPr/>
    </dgm:pt>
    <dgm:pt modelId="{D52AB2BA-AD34-4FDF-9B9A-9739902FFD64}" type="pres">
      <dgm:prSet presAssocID="{8CE11A2F-AE32-4B48-955E-807CFFDD0953}" presName="imagNode" presStyleLbl="fgImgPlace1" presStyleIdx="0" presStyleCnt="2"/>
      <dgm:spPr>
        <a:blipFill>
          <a:blip xmlns:r="http://schemas.openxmlformats.org/officeDocument/2006/relationships" r:embed="rId1"/>
          <a:srcRect/>
          <a:stretch>
            <a:fillRect t="-59000" b="-59000"/>
          </a:stretch>
        </a:blipFill>
      </dgm:spPr>
    </dgm:pt>
    <dgm:pt modelId="{3B1980E9-A34C-44DC-8695-4B12E7742FD3}" type="pres">
      <dgm:prSet presAssocID="{44331186-13E4-4FAE-B713-1430BA04F9D8}" presName="sibTrans" presStyleLbl="sibTrans2D1" presStyleIdx="0" presStyleCnt="0"/>
      <dgm:spPr/>
    </dgm:pt>
    <dgm:pt modelId="{CABE2E6D-6126-4DA1-93E2-4C3E58391625}" type="pres">
      <dgm:prSet presAssocID="{61F5290D-CDF9-4A87-BEBC-2B55CE9C92F2}" presName="compNode" presStyleCnt="0"/>
      <dgm:spPr/>
    </dgm:pt>
    <dgm:pt modelId="{204DA25F-0A9A-4A28-8222-CFFD5DC9912B}" type="pres">
      <dgm:prSet presAssocID="{61F5290D-CDF9-4A87-BEBC-2B55CE9C92F2}" presName="node" presStyleLbl="node1" presStyleIdx="1" presStyleCnt="2">
        <dgm:presLayoutVars>
          <dgm:bulletEnabled val="1"/>
        </dgm:presLayoutVars>
      </dgm:prSet>
      <dgm:spPr/>
    </dgm:pt>
    <dgm:pt modelId="{CA7CEBF6-514E-4EFB-A4B1-8F6F5A11B298}" type="pres">
      <dgm:prSet presAssocID="{61F5290D-CDF9-4A87-BEBC-2B55CE9C92F2}" presName="invisiNode" presStyleLbl="node1" presStyleIdx="1" presStyleCnt="2"/>
      <dgm:spPr/>
    </dgm:pt>
    <dgm:pt modelId="{0E789243-90CE-4BAA-9634-F09BA05BA895}" type="pres">
      <dgm:prSet presAssocID="{61F5290D-CDF9-4A87-BEBC-2B55CE9C92F2}" presName="imagNode" presStyleLbl="fgImgPlace1" presStyleIdx="1" presStyleCnt="2"/>
      <dgm:spPr>
        <a:blipFill>
          <a:blip xmlns:r="http://schemas.openxmlformats.org/officeDocument/2006/relationships" r:embed="rId2"/>
          <a:srcRect/>
          <a:stretch>
            <a:fillRect t="-41000" b="-41000"/>
          </a:stretch>
        </a:blipFill>
      </dgm:spPr>
    </dgm:pt>
  </dgm:ptLst>
  <dgm:cxnLst>
    <dgm:cxn modelId="{92568A2D-0FBE-4735-A164-19783B3DB06E}" srcId="{D59F2E05-9D95-4291-B536-A92D5A6D7799}" destId="{61F5290D-CDF9-4A87-BEBC-2B55CE9C92F2}" srcOrd="1" destOrd="0" parTransId="{4EB729B3-DCD8-4D4B-8126-B1FDAAD4F39E}" sibTransId="{DD8D759A-3FBB-4C3B-A7A4-40253DEA644E}"/>
    <dgm:cxn modelId="{6F78A444-BF61-473A-8511-7D7F0F51C70E}" type="presOf" srcId="{44331186-13E4-4FAE-B713-1430BA04F9D8}" destId="{3B1980E9-A34C-44DC-8695-4B12E7742FD3}" srcOrd="0" destOrd="0" presId="urn:microsoft.com/office/officeart/2005/8/layout/pList2"/>
    <dgm:cxn modelId="{633C3B67-4B0A-4DDB-891A-5B33CD308433}" type="presOf" srcId="{61F5290D-CDF9-4A87-BEBC-2B55CE9C92F2}" destId="{204DA25F-0A9A-4A28-8222-CFFD5DC9912B}" srcOrd="0" destOrd="0" presId="urn:microsoft.com/office/officeart/2005/8/layout/pList2"/>
    <dgm:cxn modelId="{10F76867-2471-4F27-9A47-C992C1A12775}" srcId="{D59F2E05-9D95-4291-B536-A92D5A6D7799}" destId="{8CE11A2F-AE32-4B48-955E-807CFFDD0953}" srcOrd="0" destOrd="0" parTransId="{792D6AD5-8E89-4BDC-A6FB-EBE98CCBD9D6}" sibTransId="{44331186-13E4-4FAE-B713-1430BA04F9D8}"/>
    <dgm:cxn modelId="{6152B484-F1FF-4028-8318-0793494EDC5F}" type="presOf" srcId="{D59F2E05-9D95-4291-B536-A92D5A6D7799}" destId="{55CC5428-5861-437B-B8A8-5A288AE2E129}" srcOrd="0" destOrd="0" presId="urn:microsoft.com/office/officeart/2005/8/layout/pList2"/>
    <dgm:cxn modelId="{40C65ABE-DF1A-4BA4-B728-14ED1B966487}" type="presOf" srcId="{8CE11A2F-AE32-4B48-955E-807CFFDD0953}" destId="{5869A0B8-49D5-4DAE-BF37-C78C994C8267}" srcOrd="0" destOrd="0" presId="urn:microsoft.com/office/officeart/2005/8/layout/pList2"/>
    <dgm:cxn modelId="{ABE5F087-7D83-40D0-B46E-6D28D7B55A8B}" type="presParOf" srcId="{55CC5428-5861-437B-B8A8-5A288AE2E129}" destId="{13978306-F1C8-4A88-9AFA-566D18C01156}" srcOrd="0" destOrd="0" presId="urn:microsoft.com/office/officeart/2005/8/layout/pList2"/>
    <dgm:cxn modelId="{82E1EC47-AD96-466E-AA2D-03B1947FED62}" type="presParOf" srcId="{55CC5428-5861-437B-B8A8-5A288AE2E129}" destId="{14F44A42-BD5B-4FDF-8A1E-6DF6995C31F3}" srcOrd="1" destOrd="0" presId="urn:microsoft.com/office/officeart/2005/8/layout/pList2"/>
    <dgm:cxn modelId="{4F33DE35-E613-4F12-9456-6B61AB4AF84D}" type="presParOf" srcId="{14F44A42-BD5B-4FDF-8A1E-6DF6995C31F3}" destId="{5043CBD6-B188-4D26-BBDA-664787CFCDAE}" srcOrd="0" destOrd="0" presId="urn:microsoft.com/office/officeart/2005/8/layout/pList2"/>
    <dgm:cxn modelId="{12074FAE-6321-4BEF-8DE3-6A2426928A16}" type="presParOf" srcId="{5043CBD6-B188-4D26-BBDA-664787CFCDAE}" destId="{5869A0B8-49D5-4DAE-BF37-C78C994C8267}" srcOrd="0" destOrd="0" presId="urn:microsoft.com/office/officeart/2005/8/layout/pList2"/>
    <dgm:cxn modelId="{CC54CF32-A6D7-4516-A487-1EA6674816BF}" type="presParOf" srcId="{5043CBD6-B188-4D26-BBDA-664787CFCDAE}" destId="{EAA53225-4F19-4976-9239-148496596B0E}" srcOrd="1" destOrd="0" presId="urn:microsoft.com/office/officeart/2005/8/layout/pList2"/>
    <dgm:cxn modelId="{45EAC22D-E40A-40ED-AEDB-850812850001}" type="presParOf" srcId="{5043CBD6-B188-4D26-BBDA-664787CFCDAE}" destId="{D52AB2BA-AD34-4FDF-9B9A-9739902FFD64}" srcOrd="2" destOrd="0" presId="urn:microsoft.com/office/officeart/2005/8/layout/pList2"/>
    <dgm:cxn modelId="{06D062CD-7839-4951-93EC-A6B4E56EFD88}" type="presParOf" srcId="{14F44A42-BD5B-4FDF-8A1E-6DF6995C31F3}" destId="{3B1980E9-A34C-44DC-8695-4B12E7742FD3}" srcOrd="1" destOrd="0" presId="urn:microsoft.com/office/officeart/2005/8/layout/pList2"/>
    <dgm:cxn modelId="{99C4C63C-91B8-4F43-8FA9-590307FCE2EC}" type="presParOf" srcId="{14F44A42-BD5B-4FDF-8A1E-6DF6995C31F3}" destId="{CABE2E6D-6126-4DA1-93E2-4C3E58391625}" srcOrd="2" destOrd="0" presId="urn:microsoft.com/office/officeart/2005/8/layout/pList2"/>
    <dgm:cxn modelId="{F18514AE-B8D2-4987-88DE-FE5F2D326FEF}" type="presParOf" srcId="{CABE2E6D-6126-4DA1-93E2-4C3E58391625}" destId="{204DA25F-0A9A-4A28-8222-CFFD5DC9912B}" srcOrd="0" destOrd="0" presId="urn:microsoft.com/office/officeart/2005/8/layout/pList2"/>
    <dgm:cxn modelId="{8C2F7FCF-74DA-4DF1-BA3E-3186D504A6A1}" type="presParOf" srcId="{CABE2E6D-6126-4DA1-93E2-4C3E58391625}" destId="{CA7CEBF6-514E-4EFB-A4B1-8F6F5A11B298}" srcOrd="1" destOrd="0" presId="urn:microsoft.com/office/officeart/2005/8/layout/pList2"/>
    <dgm:cxn modelId="{28360E2D-1506-45B9-8404-FAF0786DF0D3}" type="presParOf" srcId="{CABE2E6D-6126-4DA1-93E2-4C3E58391625}" destId="{0E789243-90CE-4BAA-9634-F09BA05BA895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A37453-0CB5-451E-98BC-F29CF6D86549}">
      <dsp:nvSpPr>
        <dsp:cNvPr id="0" name=""/>
        <dsp:cNvSpPr/>
      </dsp:nvSpPr>
      <dsp:spPr>
        <a:xfrm>
          <a:off x="0" y="259586"/>
          <a:ext cx="11091334" cy="8821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/>
            <a:t>Актуальность проекта обусловлена рядом факторов:</a:t>
          </a:r>
        </a:p>
      </dsp:txBody>
      <dsp:txXfrm>
        <a:off x="43064" y="302650"/>
        <a:ext cx="11005206" cy="796052"/>
      </dsp:txXfrm>
    </dsp:sp>
    <dsp:sp modelId="{E53F3882-E5F4-450F-AE41-9C339B2CFB3C}">
      <dsp:nvSpPr>
        <dsp:cNvPr id="0" name=""/>
        <dsp:cNvSpPr/>
      </dsp:nvSpPr>
      <dsp:spPr>
        <a:xfrm>
          <a:off x="0" y="1141766"/>
          <a:ext cx="11091334" cy="2637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215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000" kern="1200" dirty="0"/>
            <a:t>Рост количества и усложнение способов кибератак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000" kern="1200" dirty="0"/>
            <a:t>Классические экспертные методы не учитывают многокомпонентный характер ущерба в соответствии с приоритетами конкретной ИТ-организации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000" kern="1200" dirty="0"/>
            <a:t>Исходные данные для анализа могут быть неактуальными, недостоверными и/или неполными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000" kern="1200" dirty="0"/>
            <a:t>Качественные методы оценки рисков преобладают над количественными, что приводит к субъективизму, сложностям при ранжировании угроз и обосновании инвестиций на организацию защиты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000" kern="1200" dirty="0"/>
            <a:t>Текущие решения зачастую реализуют лишь отдельные этапы анализа рисков, а не все процессы – от сбора данных до формирования рекомендаций по их обработке</a:t>
          </a:r>
        </a:p>
      </dsp:txBody>
      <dsp:txXfrm>
        <a:off x="0" y="1141766"/>
        <a:ext cx="11091334" cy="2637180"/>
      </dsp:txXfrm>
    </dsp:sp>
    <dsp:sp modelId="{1BEC80EC-5F64-4BB4-8A25-5E36E5CFB067}">
      <dsp:nvSpPr>
        <dsp:cNvPr id="0" name=""/>
        <dsp:cNvSpPr/>
      </dsp:nvSpPr>
      <dsp:spPr>
        <a:xfrm>
          <a:off x="0" y="3778946"/>
          <a:ext cx="11091334" cy="8821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/>
            <a:t>Основная проблема </a:t>
          </a:r>
        </a:p>
      </dsp:txBody>
      <dsp:txXfrm>
        <a:off x="43064" y="3822010"/>
        <a:ext cx="11005206" cy="796052"/>
      </dsp:txXfrm>
    </dsp:sp>
    <dsp:sp modelId="{FDC20CD3-6592-435F-9E7E-DB1813DAA7FE}">
      <dsp:nvSpPr>
        <dsp:cNvPr id="0" name=""/>
        <dsp:cNvSpPr/>
      </dsp:nvSpPr>
      <dsp:spPr>
        <a:xfrm>
          <a:off x="0" y="4661125"/>
          <a:ext cx="11091334" cy="4305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2150" tIns="33020" rIns="184912" bIns="33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000" kern="1200" dirty="0"/>
            <a:t>Обеспечение баланса между точностью прогноза</a:t>
          </a:r>
          <a:r>
            <a:rPr lang="en-US" sz="2000" kern="1200" dirty="0"/>
            <a:t>, </a:t>
          </a:r>
          <a:r>
            <a:rPr lang="ru-RU" sz="2000" kern="1200" dirty="0"/>
            <a:t>прозрачностью алгоритма и учётом специфики бизнеса.</a:t>
          </a:r>
        </a:p>
      </dsp:txBody>
      <dsp:txXfrm>
        <a:off x="0" y="4661125"/>
        <a:ext cx="11091334" cy="4305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160B46-1ABE-4184-9A8F-171BA814E3D1}">
      <dsp:nvSpPr>
        <dsp:cNvPr id="0" name=""/>
        <dsp:cNvSpPr/>
      </dsp:nvSpPr>
      <dsp:spPr>
        <a:xfrm>
          <a:off x="54" y="227938"/>
          <a:ext cx="5205763" cy="8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Практическая польза</a:t>
          </a:r>
        </a:p>
      </dsp:txBody>
      <dsp:txXfrm>
        <a:off x="54" y="227938"/>
        <a:ext cx="5205763" cy="806400"/>
      </dsp:txXfrm>
    </dsp:sp>
    <dsp:sp modelId="{3995E25A-DB78-4E57-8416-77DFFC8C2669}">
      <dsp:nvSpPr>
        <dsp:cNvPr id="0" name=""/>
        <dsp:cNvSpPr/>
      </dsp:nvSpPr>
      <dsp:spPr>
        <a:xfrm>
          <a:off x="54" y="1034338"/>
          <a:ext cx="5205763" cy="348752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/>
            <a:t>Автоматизация анализа рисков ИБ</a:t>
          </a:r>
          <a:r>
            <a:rPr lang="en-US" sz="2800" kern="1200" dirty="0"/>
            <a:t>, </a:t>
          </a:r>
          <a:r>
            <a:rPr lang="ru-RU" sz="2800" kern="1200" dirty="0"/>
            <a:t>предложение стратегий их обработки и возможных решений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/>
            <a:t>Обоснование бюджета на защиту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/>
            <a:t>Снижение влияния человеческого фактора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/>
            <a:t>Интерпретируемость результатов</a:t>
          </a:r>
        </a:p>
      </dsp:txBody>
      <dsp:txXfrm>
        <a:off x="54" y="1034338"/>
        <a:ext cx="5205763" cy="3487522"/>
      </dsp:txXfrm>
    </dsp:sp>
    <dsp:sp modelId="{3E57A5A3-DCBA-4ABB-91D8-04DC2F0C710F}">
      <dsp:nvSpPr>
        <dsp:cNvPr id="0" name=""/>
        <dsp:cNvSpPr/>
      </dsp:nvSpPr>
      <dsp:spPr>
        <a:xfrm>
          <a:off x="5934624" y="227938"/>
          <a:ext cx="5205763" cy="806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Целевая аудитория</a:t>
          </a:r>
        </a:p>
      </dsp:txBody>
      <dsp:txXfrm>
        <a:off x="5934624" y="227938"/>
        <a:ext cx="5205763" cy="806400"/>
      </dsp:txXfrm>
    </dsp:sp>
    <dsp:sp modelId="{6A6DCB1B-A746-46DA-AB89-D2F66B66A2D2}">
      <dsp:nvSpPr>
        <dsp:cNvPr id="0" name=""/>
        <dsp:cNvSpPr/>
      </dsp:nvSpPr>
      <dsp:spPr>
        <a:xfrm>
          <a:off x="5934624" y="1034338"/>
          <a:ext cx="5205763" cy="348752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/>
            <a:t>Студенты (бакалавры и магистры)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/>
            <a:t>Аспиранты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/>
            <a:t>Специалисты по ИБ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/>
            <a:t>Аналитики центров мониторинга безопасности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/>
            <a:t>Риск-менеджеры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800" kern="1200" dirty="0"/>
            <a:t>Аналитики данных</a:t>
          </a:r>
        </a:p>
      </dsp:txBody>
      <dsp:txXfrm>
        <a:off x="5934624" y="1034338"/>
        <a:ext cx="5205763" cy="348752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1544C9-8287-44CF-990E-C8370ADE4286}">
      <dsp:nvSpPr>
        <dsp:cNvPr id="0" name=""/>
        <dsp:cNvSpPr/>
      </dsp:nvSpPr>
      <dsp:spPr>
        <a:xfrm>
          <a:off x="0" y="0"/>
          <a:ext cx="11131976" cy="1534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Нечёткое дерево решений </a:t>
          </a:r>
          <a:r>
            <a:rPr lang="ru-RU" sz="2000" kern="1200" dirty="0"/>
            <a:t>– это метод машинного обучения, который объединяет классическую структуру деревьев решений с принципами нечёткой логики. Его ключевое отличие в том, что он использует функции принадлежности вместо жёстких порогов. Объект распределяется по ветвям с определёнными вероятностями</a:t>
          </a:r>
        </a:p>
      </dsp:txBody>
      <dsp:txXfrm>
        <a:off x="2379853" y="0"/>
        <a:ext cx="8752122" cy="1534583"/>
      </dsp:txXfrm>
    </dsp:sp>
    <dsp:sp modelId="{21005ADA-8E50-4699-A8F2-455FEEDD3956}">
      <dsp:nvSpPr>
        <dsp:cNvPr id="0" name=""/>
        <dsp:cNvSpPr/>
      </dsp:nvSpPr>
      <dsp:spPr>
        <a:xfrm>
          <a:off x="153458" y="153458"/>
          <a:ext cx="2226395" cy="122766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12000" b="-1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EC14A1-D2C9-4780-8986-11549655099D}">
      <dsp:nvSpPr>
        <dsp:cNvPr id="0" name=""/>
        <dsp:cNvSpPr/>
      </dsp:nvSpPr>
      <dsp:spPr>
        <a:xfrm>
          <a:off x="0" y="1688042"/>
          <a:ext cx="11131976" cy="1534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Ансамбль нечётких деревьев решений </a:t>
          </a:r>
          <a:r>
            <a:rPr lang="ru-RU" sz="2000" kern="1200" dirty="0"/>
            <a:t>– это метод машинного обучения, который объединяет несколько моделей в виде «леса» нечётких решающих деревьев. Происходит усреднение прогнозов для снижения дисперсии и о</a:t>
          </a:r>
          <a:r>
            <a:rPr lang="ru-RU" sz="2000" b="0" i="0" kern="1200" dirty="0"/>
            <a:t>бучение множества деревьев на случайных </a:t>
          </a:r>
          <a:r>
            <a:rPr lang="ru-RU" sz="2000" b="0" i="0" kern="1200" dirty="0" err="1"/>
            <a:t>подвыборках</a:t>
          </a:r>
          <a:r>
            <a:rPr lang="ru-RU" sz="2000" b="0" i="0" kern="1200" dirty="0"/>
            <a:t> данных и признаков</a:t>
          </a:r>
          <a:endParaRPr lang="ru-RU" sz="2000" kern="1200" dirty="0"/>
        </a:p>
      </dsp:txBody>
      <dsp:txXfrm>
        <a:off x="2379853" y="1688042"/>
        <a:ext cx="8752122" cy="1534583"/>
      </dsp:txXfrm>
    </dsp:sp>
    <dsp:sp modelId="{9E5784B6-64AF-4623-A648-336865F4D3C7}">
      <dsp:nvSpPr>
        <dsp:cNvPr id="0" name=""/>
        <dsp:cNvSpPr/>
      </dsp:nvSpPr>
      <dsp:spPr>
        <a:xfrm>
          <a:off x="153458" y="1841500"/>
          <a:ext cx="2226395" cy="122766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t="-1000" b="-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06AB30-5735-4D62-97CD-165CD8B29DEA}">
      <dsp:nvSpPr>
        <dsp:cNvPr id="0" name=""/>
        <dsp:cNvSpPr/>
      </dsp:nvSpPr>
      <dsp:spPr>
        <a:xfrm>
          <a:off x="0" y="3376084"/>
          <a:ext cx="11131976" cy="1534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Преимущества подхода: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Устойчивость к шумам</a:t>
          </a:r>
          <a:r>
            <a:rPr lang="en-US" sz="1800" kern="1200" dirty="0"/>
            <a:t>, </a:t>
          </a:r>
          <a:r>
            <a:rPr lang="ru-RU" sz="1800" kern="1200" dirty="0"/>
            <a:t>выбросам</a:t>
          </a:r>
          <a:r>
            <a:rPr lang="en-US" sz="1800" kern="1200" dirty="0"/>
            <a:t> </a:t>
          </a:r>
          <a:r>
            <a:rPr lang="ru-RU" sz="1800" kern="1200" dirty="0"/>
            <a:t>и переобучению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Работа с размытыми экспертными понятиями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kern="1200" dirty="0"/>
            <a:t>Интерпретируемость полученных результатов</a:t>
          </a:r>
        </a:p>
      </dsp:txBody>
      <dsp:txXfrm>
        <a:off x="2379853" y="3376084"/>
        <a:ext cx="8752122" cy="1534583"/>
      </dsp:txXfrm>
    </dsp:sp>
    <dsp:sp modelId="{2D13DB01-F54E-4F65-BE1A-D9BEFE9C32BB}">
      <dsp:nvSpPr>
        <dsp:cNvPr id="0" name=""/>
        <dsp:cNvSpPr/>
      </dsp:nvSpPr>
      <dsp:spPr>
        <a:xfrm>
          <a:off x="153458" y="3529542"/>
          <a:ext cx="2226395" cy="122766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/>
          <a:srcRect/>
          <a:stretch>
            <a:fillRect t="-2000" b="-2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304117-E832-4FB4-A71E-791945D44AD1}">
      <dsp:nvSpPr>
        <dsp:cNvPr id="0" name=""/>
        <dsp:cNvSpPr/>
      </dsp:nvSpPr>
      <dsp:spPr>
        <a:xfrm>
          <a:off x="1639969" y="1384"/>
          <a:ext cx="3614886" cy="21689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Числовой режим </a:t>
          </a:r>
          <a:r>
            <a:rPr lang="ru-RU" sz="2400" kern="1200" dirty="0"/>
            <a:t>–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эксперт задаёт веса категорий ущерба ползунками</a:t>
          </a:r>
        </a:p>
      </dsp:txBody>
      <dsp:txXfrm>
        <a:off x="1639969" y="1384"/>
        <a:ext cx="3614886" cy="2168931"/>
      </dsp:txXfrm>
    </dsp:sp>
    <dsp:sp modelId="{10D3D622-FFB5-4518-9F24-05CEE0F86059}">
      <dsp:nvSpPr>
        <dsp:cNvPr id="0" name=""/>
        <dsp:cNvSpPr/>
      </dsp:nvSpPr>
      <dsp:spPr>
        <a:xfrm>
          <a:off x="5616344" y="1384"/>
          <a:ext cx="3614886" cy="21689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Лингвистический </a:t>
          </a:r>
          <a:r>
            <a:rPr lang="ru-RU" sz="2400" b="1" kern="1200"/>
            <a:t>режим </a:t>
          </a:r>
          <a:r>
            <a:rPr lang="ru-RU" sz="2400" kern="1200"/>
            <a:t>–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/>
            <a:t>эксперт </a:t>
          </a:r>
          <a:r>
            <a:rPr lang="ru-RU" sz="2400" kern="1200" dirty="0"/>
            <a:t>задаёт ущерб через термы</a:t>
          </a:r>
          <a:r>
            <a:rPr lang="en-US" sz="2400" kern="1200" dirty="0"/>
            <a:t>, </a:t>
          </a:r>
          <a:r>
            <a:rPr lang="ru-RU" sz="2400" kern="1200" dirty="0"/>
            <a:t>которые переводятся в баллы</a:t>
          </a:r>
        </a:p>
      </dsp:txBody>
      <dsp:txXfrm>
        <a:off x="5616344" y="1384"/>
        <a:ext cx="3614886" cy="21689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F02335-27D9-42C6-8711-E1D533142AE5}">
      <dsp:nvSpPr>
        <dsp:cNvPr id="0" name=""/>
        <dsp:cNvSpPr/>
      </dsp:nvSpPr>
      <dsp:spPr>
        <a:xfrm rot="10800000">
          <a:off x="306292" y="293"/>
          <a:ext cx="10893615" cy="128925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0800" tIns="72390" rIns="135128" bIns="72390" numCol="1" spcCol="1270" anchor="ctr" anchorCtr="0">
          <a:noAutofit/>
        </a:bodyPr>
        <a:lstStyle/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i="0" kern="1200" dirty="0"/>
            <a:t>Кроссплатформенность и изоляция окружения: </a:t>
          </a:r>
          <a:r>
            <a:rPr lang="ru-RU" sz="1900" b="0" i="0" kern="1200" dirty="0"/>
            <a:t>поддержка Windows, </a:t>
          </a:r>
          <a:r>
            <a:rPr lang="ru-RU" sz="1900" b="0" i="0" kern="1200" dirty="0" err="1"/>
            <a:t>macOS</a:t>
          </a:r>
          <a:r>
            <a:rPr lang="ru-RU" sz="1900" b="0" i="0" kern="1200" dirty="0"/>
            <a:t>, Linux; использование </a:t>
          </a:r>
          <a:r>
            <a:rPr lang="ru-RU" sz="1900" b="0" i="0" kern="1200" dirty="0" err="1"/>
            <a:t>venv</a:t>
          </a:r>
          <a:r>
            <a:rPr lang="ru-RU" sz="1900" b="0" i="0" kern="1200" dirty="0"/>
            <a:t> для исключения конфликтов системных библиотек; файл requirements.txt с жёсткой фиксацией версий (</a:t>
          </a:r>
          <a:r>
            <a:rPr lang="ru-RU" sz="1900" b="0" i="0" kern="1200" dirty="0" err="1"/>
            <a:t>pandas</a:t>
          </a:r>
          <a:r>
            <a:rPr lang="ru-RU" sz="1900" b="0" i="0" kern="1200" dirty="0"/>
            <a:t>, </a:t>
          </a:r>
          <a:r>
            <a:rPr lang="ru-RU" sz="1900" b="0" i="0" kern="1200" dirty="0" err="1"/>
            <a:t>scikit-learn</a:t>
          </a:r>
          <a:r>
            <a:rPr lang="ru-RU" sz="1900" b="0" i="0" kern="1200" dirty="0"/>
            <a:t>, </a:t>
          </a:r>
          <a:r>
            <a:rPr lang="ru-RU" sz="1900" b="0" i="0" kern="1200" dirty="0" err="1"/>
            <a:t>fuzzytree</a:t>
          </a:r>
          <a:r>
            <a:rPr lang="ru-RU" sz="1900" b="0" i="0" kern="1200" dirty="0"/>
            <a:t>, </a:t>
          </a:r>
          <a:r>
            <a:rPr lang="ru-RU" sz="1900" b="0" i="0" kern="1200" dirty="0" err="1"/>
            <a:t>FastAPI</a:t>
          </a:r>
          <a:r>
            <a:rPr lang="ru-RU" sz="1900" b="0" i="0" kern="1200" dirty="0"/>
            <a:t>).</a:t>
          </a:r>
          <a:endParaRPr lang="ru-RU" sz="1900" kern="1200" dirty="0"/>
        </a:p>
      </dsp:txBody>
      <dsp:txXfrm rot="10800000">
        <a:off x="628604" y="293"/>
        <a:ext cx="10571303" cy="1289250"/>
      </dsp:txXfrm>
    </dsp:sp>
    <dsp:sp modelId="{CA545089-E888-4BAC-92EF-DC0DE580D05B}">
      <dsp:nvSpPr>
        <dsp:cNvPr id="0" name=""/>
        <dsp:cNvSpPr/>
      </dsp:nvSpPr>
      <dsp:spPr>
        <a:xfrm>
          <a:off x="208794" y="293"/>
          <a:ext cx="1289250" cy="1289250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21000" r="-2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D3EBC6-C1E8-4780-B542-A40811FFE32A}">
      <dsp:nvSpPr>
        <dsp:cNvPr id="0" name=""/>
        <dsp:cNvSpPr/>
      </dsp:nvSpPr>
      <dsp:spPr>
        <a:xfrm rot="10800000">
          <a:off x="306292" y="1674394"/>
          <a:ext cx="10893615" cy="128925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0800" tIns="72390" rIns="135128" bIns="72390" numCol="1" spcCol="1270" anchor="ctr" anchorCtr="0">
          <a:noAutofit/>
        </a:bodyPr>
        <a:lstStyle/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900" b="1" i="0" kern="1200" dirty="0"/>
            <a:t>Детерминированность ML-модели:</a:t>
          </a:r>
          <a:r>
            <a:rPr lang="en-US" sz="1900" b="1" i="0" kern="1200" dirty="0"/>
            <a:t> </a:t>
          </a:r>
          <a:r>
            <a:rPr lang="ru-RU" sz="1900" b="0" i="0" kern="1200" dirty="0"/>
            <a:t>фиксация </a:t>
          </a:r>
          <a:r>
            <a:rPr lang="ru-RU" sz="1900" b="0" i="0" kern="1200" dirty="0" err="1"/>
            <a:t>seed</a:t>
          </a:r>
          <a:r>
            <a:rPr lang="ru-RU" sz="1900" b="0" i="0" kern="1200" dirty="0"/>
            <a:t> для </a:t>
          </a:r>
          <a:r>
            <a:rPr lang="ru-RU" sz="1900" b="0" i="0" kern="1200" dirty="0" err="1"/>
            <a:t>бэггинга</a:t>
          </a:r>
          <a:r>
            <a:rPr lang="ru-RU" sz="1900" b="0" i="0" kern="1200" dirty="0"/>
            <a:t> и генерации ущерба</a:t>
          </a:r>
          <a:r>
            <a:rPr lang="en-US" sz="1900" b="0" i="0" kern="1200" dirty="0"/>
            <a:t>, </a:t>
          </a:r>
          <a:r>
            <a:rPr lang="ru-RU" sz="1900" b="0" i="0" kern="1200" dirty="0"/>
            <a:t>исключение эффекта «скачущих» результатов</a:t>
          </a:r>
          <a:r>
            <a:rPr lang="en-US" sz="1900" b="0" i="0" kern="1200" dirty="0"/>
            <a:t> (</a:t>
          </a:r>
          <a:r>
            <a:rPr lang="ru-RU" sz="1900" b="0" i="0" kern="1200" dirty="0"/>
            <a:t>одинаковые данные всегда дают идентичные метрики</a:t>
          </a:r>
          <a:r>
            <a:rPr lang="en-US" sz="1900" b="0" i="0" kern="1200" dirty="0"/>
            <a:t>)</a:t>
          </a:r>
          <a:r>
            <a:rPr lang="ru-RU" sz="1900" b="0" i="0" kern="1200" dirty="0"/>
            <a:t>.</a:t>
          </a:r>
          <a:endParaRPr lang="ru-RU" sz="1900" kern="1200" dirty="0"/>
        </a:p>
      </dsp:txBody>
      <dsp:txXfrm rot="10800000">
        <a:off x="628604" y="1674394"/>
        <a:ext cx="10571303" cy="1289250"/>
      </dsp:txXfrm>
    </dsp:sp>
    <dsp:sp modelId="{6A898C84-B4F5-4F7C-B453-1775865F7204}">
      <dsp:nvSpPr>
        <dsp:cNvPr id="0" name=""/>
        <dsp:cNvSpPr/>
      </dsp:nvSpPr>
      <dsp:spPr>
        <a:xfrm>
          <a:off x="208794" y="1674394"/>
          <a:ext cx="1289250" cy="1289250"/>
        </a:xfrm>
        <a:prstGeom prst="ellipse">
          <a:avLst/>
        </a:prstGeom>
        <a:blipFill>
          <a:blip xmlns:r="http://schemas.openxmlformats.org/officeDocument/2006/relationships" r:embed="rId2"/>
          <a:srcRect/>
          <a:stretch>
            <a:fillRect l="-30000" r="-30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CB9B16-33F9-4635-BF3F-69EFA8BEBA6E}">
      <dsp:nvSpPr>
        <dsp:cNvPr id="0" name=""/>
        <dsp:cNvSpPr/>
      </dsp:nvSpPr>
      <dsp:spPr>
        <a:xfrm rot="10800000">
          <a:off x="306292" y="3348496"/>
          <a:ext cx="10893615" cy="128925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90800" tIns="72390" rIns="135128" bIns="72390" numCol="1" spcCol="1270" anchor="ctr" anchorCtr="0">
          <a:noAutofit/>
        </a:bodyPr>
        <a:lstStyle/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900" b="1" i="0" kern="1200" dirty="0"/>
            <a:t>Автоматизация развертывания:</a:t>
          </a:r>
          <a:r>
            <a:rPr lang="en-US" sz="1900" b="1" i="0" kern="1200" dirty="0"/>
            <a:t> </a:t>
          </a:r>
          <a:r>
            <a:rPr lang="ru-RU" sz="1900" b="0" i="0" kern="1200" dirty="0"/>
            <a:t>Скрипт start.bat для Windows </a:t>
          </a:r>
          <a:r>
            <a:rPr lang="en-US" sz="1900" b="0" i="0" kern="1200" dirty="0"/>
            <a:t>(</a:t>
          </a:r>
          <a:r>
            <a:rPr lang="ru-RU" sz="1900" b="0" i="0" kern="1200" dirty="0" err="1"/>
            <a:t>автосоздание</a:t>
          </a:r>
          <a:r>
            <a:rPr lang="ru-RU" sz="1900" b="0" i="0" kern="1200" dirty="0"/>
            <a:t> окружения, установка Python/Node.js зависимостей, запуск </a:t>
          </a:r>
          <a:r>
            <a:rPr lang="ru-RU" sz="1900" b="0" i="0" kern="1200" dirty="0" err="1"/>
            <a:t>FastAPI</a:t>
          </a:r>
          <a:r>
            <a:rPr lang="ru-RU" sz="1900" b="0" i="0" kern="1200" dirty="0"/>
            <a:t> и </a:t>
          </a:r>
          <a:r>
            <a:rPr lang="ru-RU" sz="1900" b="0" i="0" kern="1200" dirty="0" err="1"/>
            <a:t>React</a:t>
          </a:r>
          <a:r>
            <a:rPr lang="en-US" sz="1900" b="0" i="0" kern="1200" dirty="0"/>
            <a:t>),</a:t>
          </a:r>
          <a:r>
            <a:rPr lang="ru-RU" sz="1900" b="0" i="0" kern="1200" dirty="0"/>
            <a:t> готовый архив project_files.zip для мгновенного развертывания в Google </a:t>
          </a:r>
          <a:r>
            <a:rPr lang="ru-RU" sz="1900" b="0" i="0" kern="1200" dirty="0" err="1"/>
            <a:t>Colab</a:t>
          </a:r>
          <a:r>
            <a:rPr lang="ru-RU" sz="1900" b="0" i="0" kern="1200" dirty="0"/>
            <a:t> или </a:t>
          </a:r>
          <a:r>
            <a:rPr lang="ru-RU" sz="1900" b="0" i="0" kern="1200" dirty="0" err="1"/>
            <a:t>Jupyter</a:t>
          </a:r>
          <a:r>
            <a:rPr lang="ru-RU" sz="1900" b="0" i="0" kern="1200" dirty="0"/>
            <a:t> (ячейки </a:t>
          </a:r>
          <a:r>
            <a:rPr lang="ru-RU" sz="1900" b="0" i="0" kern="1200" dirty="0" err="1"/>
            <a:t>автосоздают</a:t>
          </a:r>
          <a:r>
            <a:rPr lang="ru-RU" sz="1900" b="0" i="0" kern="1200" dirty="0"/>
            <a:t> структуру папок и модули)</a:t>
          </a:r>
          <a:r>
            <a:rPr lang="en-US" sz="1900" b="0" i="0" kern="1200" dirty="0"/>
            <a:t>, </a:t>
          </a:r>
          <a:r>
            <a:rPr lang="ru-RU" sz="1900" b="0" i="0" kern="1200" dirty="0"/>
            <a:t>наличие </a:t>
          </a:r>
          <a:r>
            <a:rPr lang="ru-RU" sz="1900" b="0" i="0" kern="1200" dirty="0" err="1"/>
            <a:t>Swagger</a:t>
          </a:r>
          <a:r>
            <a:rPr lang="ru-RU" sz="1900" b="0" i="0" kern="1200" dirty="0"/>
            <a:t> UI и готовых коллекций для тестирования API.</a:t>
          </a:r>
          <a:endParaRPr lang="ru-RU" sz="1900" kern="1200" dirty="0"/>
        </a:p>
      </dsp:txBody>
      <dsp:txXfrm rot="10800000">
        <a:off x="628604" y="3348496"/>
        <a:ext cx="10571303" cy="1289250"/>
      </dsp:txXfrm>
    </dsp:sp>
    <dsp:sp modelId="{D087F108-E3C1-492A-9FD6-F796F40CEA34}">
      <dsp:nvSpPr>
        <dsp:cNvPr id="0" name=""/>
        <dsp:cNvSpPr/>
      </dsp:nvSpPr>
      <dsp:spPr>
        <a:xfrm>
          <a:off x="208794" y="3348496"/>
          <a:ext cx="1289250" cy="1289250"/>
        </a:xfrm>
        <a:prstGeom prst="ellipse">
          <a:avLst/>
        </a:prstGeom>
        <a:blipFill>
          <a:blip xmlns:r="http://schemas.openxmlformats.org/officeDocument/2006/relationships" r:embed="rId3"/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AAB5F4-70BE-44F2-B0C3-85A194F863BF}">
      <dsp:nvSpPr>
        <dsp:cNvPr id="0" name=""/>
        <dsp:cNvSpPr/>
      </dsp:nvSpPr>
      <dsp:spPr>
        <a:xfrm>
          <a:off x="1494896" y="2143"/>
          <a:ext cx="3676447" cy="2205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Полный комплекс документации</a:t>
          </a:r>
          <a:r>
            <a:rPr lang="en-US" sz="2200" b="1" kern="1200" dirty="0"/>
            <a:t> </a:t>
          </a:r>
          <a:r>
            <a:rPr lang="en-US" sz="2200" kern="1200" dirty="0"/>
            <a:t>– </a:t>
          </a:r>
          <a:r>
            <a:rPr lang="ru-RU" sz="2200" kern="1200" dirty="0"/>
            <a:t>методические указания и инструкции по запуску</a:t>
          </a:r>
          <a:r>
            <a:rPr lang="en-US" sz="2200" kern="1200" dirty="0"/>
            <a:t>, Readme</a:t>
          </a:r>
          <a:r>
            <a:rPr lang="ru-RU" sz="2200" kern="1200" dirty="0"/>
            <a:t>-файлы для разработчиков</a:t>
          </a:r>
          <a:r>
            <a:rPr lang="en-US" sz="2200" kern="1200" dirty="0"/>
            <a:t>, </a:t>
          </a:r>
          <a:r>
            <a:rPr lang="ru-RU" sz="2200" b="0" i="0" kern="1200" dirty="0"/>
            <a:t>видеоматериалы</a:t>
          </a:r>
          <a:endParaRPr lang="ru-RU" sz="2200" b="0" kern="1200" dirty="0"/>
        </a:p>
      </dsp:txBody>
      <dsp:txXfrm>
        <a:off x="1494896" y="2143"/>
        <a:ext cx="3676447" cy="2205868"/>
      </dsp:txXfrm>
    </dsp:sp>
    <dsp:sp modelId="{2B6D5579-256A-4989-ACC5-0D5BA6E7BAE4}">
      <dsp:nvSpPr>
        <dsp:cNvPr id="0" name=""/>
        <dsp:cNvSpPr/>
      </dsp:nvSpPr>
      <dsp:spPr>
        <a:xfrm>
          <a:off x="5538988" y="2143"/>
          <a:ext cx="3676447" cy="2205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/>
            <a:t>Интеграция (готовность </a:t>
          </a:r>
          <a:r>
            <a:rPr lang="en-US" sz="2200" b="1" kern="1200" dirty="0"/>
            <a:t>API</a:t>
          </a:r>
          <a:r>
            <a:rPr lang="ru-RU" sz="2200" b="1" kern="1200" dirty="0"/>
            <a:t>)</a:t>
          </a:r>
          <a:r>
            <a:rPr lang="en-US" sz="2200" b="1" kern="1200" dirty="0"/>
            <a:t> </a:t>
          </a:r>
          <a:r>
            <a:rPr lang="en-US" sz="2200" kern="1200" dirty="0"/>
            <a:t>– </a:t>
          </a:r>
          <a:r>
            <a:rPr lang="ru-RU" sz="2200" kern="1200" dirty="0"/>
            <a:t>в</a:t>
          </a:r>
          <a:r>
            <a:rPr lang="ru-RU" sz="2200" b="0" i="0" kern="1200" dirty="0"/>
            <a:t>строенная интерактивная документация </a:t>
          </a:r>
          <a:r>
            <a:rPr lang="ru-RU" sz="2200" b="0" i="0" kern="1200" dirty="0" err="1"/>
            <a:t>Swagger</a:t>
          </a:r>
          <a:r>
            <a:rPr lang="ru-RU" sz="2200" b="0" i="0" kern="1200" dirty="0"/>
            <a:t> UI</a:t>
          </a:r>
          <a:r>
            <a:rPr lang="en-US" sz="2200" b="0" i="0" kern="1200" dirty="0"/>
            <a:t>, </a:t>
          </a:r>
          <a:r>
            <a:rPr lang="ru-RU" sz="2200" b="0" i="0" kern="1200" dirty="0"/>
            <a:t>возможность тестирования всех </a:t>
          </a:r>
          <a:r>
            <a:rPr lang="ru-RU" sz="2200" b="0" i="0" kern="1200" dirty="0" err="1"/>
            <a:t>эндпоинтов</a:t>
          </a:r>
          <a:r>
            <a:rPr lang="ru-RU" sz="2200" b="0" i="0" kern="1200" dirty="0"/>
            <a:t> без написания кода</a:t>
          </a:r>
          <a:endParaRPr lang="ru-RU" sz="2200" kern="1200" dirty="0"/>
        </a:p>
      </dsp:txBody>
      <dsp:txXfrm>
        <a:off x="5538988" y="2143"/>
        <a:ext cx="3676447" cy="2205868"/>
      </dsp:txXfrm>
    </dsp:sp>
    <dsp:sp modelId="{7220890A-B0E9-45C7-A0B7-F56D5145EF09}">
      <dsp:nvSpPr>
        <dsp:cNvPr id="0" name=""/>
        <dsp:cNvSpPr/>
      </dsp:nvSpPr>
      <dsp:spPr>
        <a:xfrm>
          <a:off x="1494896" y="2575656"/>
          <a:ext cx="3676447" cy="2205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i="0" kern="1200" dirty="0"/>
            <a:t>Модульность архитектуры – </a:t>
          </a:r>
          <a:r>
            <a:rPr lang="ru-RU" sz="2200" b="0" i="0" kern="1200" dirty="0"/>
            <a:t>ML-ядро изолировано от веб-интерфейса и работает как независимо</a:t>
          </a:r>
          <a:r>
            <a:rPr lang="en-US" sz="2200" b="0" i="0" kern="1200" dirty="0"/>
            <a:t>,</a:t>
          </a:r>
          <a:r>
            <a:rPr lang="ru-RU" sz="2200" b="0" i="0" kern="1200" dirty="0"/>
            <a:t> возможно встроить в существующие </a:t>
          </a:r>
          <a:r>
            <a:rPr lang="en-US" sz="2200" b="0" i="0" kern="1200" dirty="0"/>
            <a:t>SOAR-</a:t>
          </a:r>
          <a:r>
            <a:rPr lang="ru-RU" sz="2200" b="0" i="0" kern="1200" dirty="0"/>
            <a:t> и </a:t>
          </a:r>
          <a:r>
            <a:rPr lang="en-US" sz="2200" b="0" i="0" kern="1200" dirty="0"/>
            <a:t>SIEM-</a:t>
          </a:r>
          <a:r>
            <a:rPr lang="ru-RU" sz="2200" b="0" i="0" kern="1200" dirty="0"/>
            <a:t>системы через </a:t>
          </a:r>
          <a:r>
            <a:rPr lang="en-US" sz="2200" b="0" i="0" kern="1200" dirty="0"/>
            <a:t>REST API</a:t>
          </a:r>
          <a:endParaRPr lang="ru-RU" sz="2200" kern="1200" dirty="0"/>
        </a:p>
      </dsp:txBody>
      <dsp:txXfrm>
        <a:off x="1494896" y="2575656"/>
        <a:ext cx="3676447" cy="2205868"/>
      </dsp:txXfrm>
    </dsp:sp>
    <dsp:sp modelId="{12F6EABC-C150-4E0C-85D1-49FA21EDA0E9}">
      <dsp:nvSpPr>
        <dsp:cNvPr id="0" name=""/>
        <dsp:cNvSpPr/>
      </dsp:nvSpPr>
      <dsp:spPr>
        <a:xfrm>
          <a:off x="5538988" y="2575656"/>
          <a:ext cx="3676447" cy="2205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i="0" kern="1200" dirty="0"/>
            <a:t>Внедрение в образовательный процесс </a:t>
          </a:r>
          <a:r>
            <a:rPr lang="ru-RU" sz="2200" b="0" i="0" kern="1200" dirty="0"/>
            <a:t>– изучение ML и нечёткой логики</a:t>
          </a:r>
          <a:r>
            <a:rPr lang="en-US" sz="2200" b="0" i="0" kern="1200" dirty="0"/>
            <a:t>, </a:t>
          </a:r>
          <a:r>
            <a:rPr lang="ru-RU" sz="2200" b="0" i="0" kern="1200" dirty="0"/>
            <a:t>принципов веб-и бэкенд разработки</a:t>
          </a:r>
          <a:r>
            <a:rPr lang="en-US" sz="2200" b="0" i="0" kern="1200" dirty="0"/>
            <a:t>, </a:t>
          </a:r>
          <a:r>
            <a:rPr lang="ru-RU" sz="2200" b="0" i="0" kern="1200" dirty="0"/>
            <a:t>основа для проведения практических занятий</a:t>
          </a:r>
          <a:endParaRPr lang="ru-RU" sz="2200" b="0" kern="1200" dirty="0"/>
        </a:p>
      </dsp:txBody>
      <dsp:txXfrm>
        <a:off x="5538988" y="2575656"/>
        <a:ext cx="3676447" cy="22058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6848A2-C03C-4A04-B3BD-7357A96F8ECD}">
      <dsp:nvSpPr>
        <dsp:cNvPr id="0" name=""/>
        <dsp:cNvSpPr/>
      </dsp:nvSpPr>
      <dsp:spPr>
        <a:xfrm>
          <a:off x="-5552239" y="-850034"/>
          <a:ext cx="6610736" cy="6610736"/>
        </a:xfrm>
        <a:prstGeom prst="blockArc">
          <a:avLst>
            <a:gd name="adj1" fmla="val 18900000"/>
            <a:gd name="adj2" fmla="val 2700000"/>
            <a:gd name="adj3" fmla="val 327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1CD4C6-7BD3-4183-99C7-72C75915F275}">
      <dsp:nvSpPr>
        <dsp:cNvPr id="0" name=""/>
        <dsp:cNvSpPr/>
      </dsp:nvSpPr>
      <dsp:spPr>
        <a:xfrm>
          <a:off x="554113" y="377532"/>
          <a:ext cx="9943727" cy="7554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64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Конфиденциальность данных</a:t>
          </a:r>
          <a:r>
            <a:rPr lang="ru-RU" sz="1800" kern="1200" dirty="0"/>
            <a:t> – локальные вычисления</a:t>
          </a:r>
          <a:r>
            <a:rPr lang="en-US" sz="1800" kern="1200" dirty="0"/>
            <a:t>, </a:t>
          </a:r>
          <a:r>
            <a:rPr lang="ru-RU" sz="1800" kern="1200" dirty="0"/>
            <a:t>о</a:t>
          </a:r>
          <a:r>
            <a:rPr lang="ru-RU" sz="1800" b="0" i="0" kern="1200" dirty="0"/>
            <a:t>тсутствие передачи корпоративных данных на сторонние API</a:t>
          </a:r>
          <a:endParaRPr lang="ru-RU" sz="1800" kern="1200" dirty="0"/>
        </a:p>
      </dsp:txBody>
      <dsp:txXfrm>
        <a:off x="554113" y="377532"/>
        <a:ext cx="9943727" cy="755457"/>
      </dsp:txXfrm>
    </dsp:sp>
    <dsp:sp modelId="{688792E2-6499-4194-8C34-22AD49C95D18}">
      <dsp:nvSpPr>
        <dsp:cNvPr id="0" name=""/>
        <dsp:cNvSpPr/>
      </dsp:nvSpPr>
      <dsp:spPr>
        <a:xfrm>
          <a:off x="81953" y="283099"/>
          <a:ext cx="944321" cy="9443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3629E9-61FA-44C9-BBAB-2E35BBE24F4D}">
      <dsp:nvSpPr>
        <dsp:cNvPr id="0" name=""/>
        <dsp:cNvSpPr/>
      </dsp:nvSpPr>
      <dsp:spPr>
        <a:xfrm>
          <a:off x="987234" y="1510914"/>
          <a:ext cx="9510606" cy="7554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64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/>
            <a:t>Изоляция пользовательских сессий </a:t>
          </a:r>
          <a:r>
            <a:rPr lang="ru-RU" sz="1800" b="0" i="0" kern="1200" dirty="0"/>
            <a:t>– уникальный идентификатор для каждой сессии</a:t>
          </a:r>
          <a:r>
            <a:rPr lang="en-US" sz="1800" b="0" i="0" kern="1200" dirty="0"/>
            <a:t>, </a:t>
          </a:r>
          <a:r>
            <a:rPr lang="ru-RU" sz="1800" b="0" i="0" kern="1200" dirty="0"/>
            <a:t>хранение данных в оперативной памяти сервера без пересечения между разными аналитиками</a:t>
          </a:r>
          <a:endParaRPr lang="ru-RU" sz="1800" kern="1200" dirty="0"/>
        </a:p>
      </dsp:txBody>
      <dsp:txXfrm>
        <a:off x="987234" y="1510914"/>
        <a:ext cx="9510606" cy="755457"/>
      </dsp:txXfrm>
    </dsp:sp>
    <dsp:sp modelId="{D83286B4-C41B-4495-88A3-EA94C70B75E2}">
      <dsp:nvSpPr>
        <dsp:cNvPr id="0" name=""/>
        <dsp:cNvSpPr/>
      </dsp:nvSpPr>
      <dsp:spPr>
        <a:xfrm>
          <a:off x="515073" y="1416481"/>
          <a:ext cx="944321" cy="9443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652445-865B-4503-8DDC-42584568617B}">
      <dsp:nvSpPr>
        <dsp:cNvPr id="0" name=""/>
        <dsp:cNvSpPr/>
      </dsp:nvSpPr>
      <dsp:spPr>
        <a:xfrm>
          <a:off x="987234" y="2644295"/>
          <a:ext cx="9510606" cy="7554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64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/>
            <a:t>Безопасность ввода </a:t>
          </a:r>
          <a:r>
            <a:rPr lang="ru-RU" sz="1800" b="0" i="0" kern="1200" dirty="0"/>
            <a:t>– строгая типизация и валидация загружаемых CSV/XLSX файлов на уровне бэкенда</a:t>
          </a:r>
          <a:r>
            <a:rPr lang="en-US" sz="1800" b="0" i="0" kern="1200" dirty="0"/>
            <a:t>, </a:t>
          </a:r>
          <a:r>
            <a:rPr lang="ru-RU" sz="1800" b="0" i="0" kern="1200" dirty="0"/>
            <a:t>защита от инъекций, вредоносного кода и превышения лимитов памяти</a:t>
          </a:r>
          <a:endParaRPr lang="ru-RU" sz="1800" b="0" kern="1200" dirty="0"/>
        </a:p>
      </dsp:txBody>
      <dsp:txXfrm>
        <a:off x="987234" y="2644295"/>
        <a:ext cx="9510606" cy="755457"/>
      </dsp:txXfrm>
    </dsp:sp>
    <dsp:sp modelId="{28B77A03-8273-43B9-91EB-8339519FB752}">
      <dsp:nvSpPr>
        <dsp:cNvPr id="0" name=""/>
        <dsp:cNvSpPr/>
      </dsp:nvSpPr>
      <dsp:spPr>
        <a:xfrm>
          <a:off x="515073" y="2549863"/>
          <a:ext cx="944321" cy="9443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44DD34-CB03-4641-B7BC-A85267682A99}">
      <dsp:nvSpPr>
        <dsp:cNvPr id="0" name=""/>
        <dsp:cNvSpPr/>
      </dsp:nvSpPr>
      <dsp:spPr>
        <a:xfrm>
          <a:off x="554113" y="3777677"/>
          <a:ext cx="9943727" cy="7554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964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/>
            <a:t>Объяснимый ИИ </a:t>
          </a:r>
          <a:r>
            <a:rPr lang="ru-RU" sz="1800" b="0" i="0" kern="1200" dirty="0"/>
            <a:t>– прозрачность модели исключает скрытые уязвимости «чёрного ящика»</a:t>
          </a:r>
          <a:r>
            <a:rPr lang="en-US" sz="1800" b="0" i="0" kern="1200" dirty="0"/>
            <a:t>, </a:t>
          </a:r>
          <a:r>
            <a:rPr lang="ru-RU" sz="1800" b="0" i="0" kern="1200" dirty="0"/>
            <a:t>возможность аудита (специалист по ИБ всегда может проверить, на основании каких признаков модель присвоила риск)</a:t>
          </a:r>
          <a:endParaRPr lang="ru-RU" sz="1800" b="0" kern="1200" dirty="0"/>
        </a:p>
      </dsp:txBody>
      <dsp:txXfrm>
        <a:off x="554113" y="3777677"/>
        <a:ext cx="9943727" cy="755457"/>
      </dsp:txXfrm>
    </dsp:sp>
    <dsp:sp modelId="{22246A00-9475-46BA-8F66-9C8C53D939B2}">
      <dsp:nvSpPr>
        <dsp:cNvPr id="0" name=""/>
        <dsp:cNvSpPr/>
      </dsp:nvSpPr>
      <dsp:spPr>
        <a:xfrm>
          <a:off x="81953" y="3683245"/>
          <a:ext cx="944321" cy="94432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978306-F1C8-4A88-9AFA-566D18C01156}">
      <dsp:nvSpPr>
        <dsp:cNvPr id="0" name=""/>
        <dsp:cNvSpPr/>
      </dsp:nvSpPr>
      <dsp:spPr>
        <a:xfrm>
          <a:off x="0" y="0"/>
          <a:ext cx="10219267" cy="211089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2AB2BA-AD34-4FDF-9B9A-9739902FFD64}">
      <dsp:nvSpPr>
        <dsp:cNvPr id="0" name=""/>
        <dsp:cNvSpPr/>
      </dsp:nvSpPr>
      <dsp:spPr>
        <a:xfrm>
          <a:off x="307750" y="281452"/>
          <a:ext cx="4573221" cy="154798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/>
          <a:srcRect/>
          <a:stretch>
            <a:fillRect t="-59000" b="-59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69A0B8-49D5-4DAE-BF37-C78C994C8267}">
      <dsp:nvSpPr>
        <dsp:cNvPr id="0" name=""/>
        <dsp:cNvSpPr/>
      </dsp:nvSpPr>
      <dsp:spPr>
        <a:xfrm rot="10800000">
          <a:off x="307750" y="2110892"/>
          <a:ext cx="4573221" cy="257998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Разработан метод интеллектуального анализа рисков ИБ в ИТ-организации</a:t>
          </a:r>
          <a:r>
            <a:rPr lang="en-US" sz="2200" kern="1200" dirty="0"/>
            <a:t>,</a:t>
          </a:r>
          <a:r>
            <a:rPr lang="ru-RU" sz="2200" kern="1200" dirty="0"/>
            <a:t> который реализован в двух вариантах и обеспечивает высокую интерпретируемость результатов. Проект полностью готов к внедрению</a:t>
          </a:r>
          <a:r>
            <a:rPr lang="en-US" sz="2200" kern="1200" dirty="0"/>
            <a:t> </a:t>
          </a:r>
          <a:r>
            <a:rPr lang="ru-RU" sz="2200" kern="1200" dirty="0"/>
            <a:t>и масштабированию</a:t>
          </a:r>
        </a:p>
      </dsp:txBody>
      <dsp:txXfrm rot="10800000">
        <a:off x="387093" y="2110892"/>
        <a:ext cx="4414535" cy="2500637"/>
      </dsp:txXfrm>
    </dsp:sp>
    <dsp:sp modelId="{0E789243-90CE-4BAA-9634-F09BA05BA895}">
      <dsp:nvSpPr>
        <dsp:cNvPr id="0" name=""/>
        <dsp:cNvSpPr/>
      </dsp:nvSpPr>
      <dsp:spPr>
        <a:xfrm>
          <a:off x="5338294" y="281452"/>
          <a:ext cx="4573221" cy="154798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/>
          <a:srcRect/>
          <a:stretch>
            <a:fillRect t="-41000" b="-41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4DA25F-0A9A-4A28-8222-CFFD5DC9912B}">
      <dsp:nvSpPr>
        <dsp:cNvPr id="0" name=""/>
        <dsp:cNvSpPr/>
      </dsp:nvSpPr>
      <dsp:spPr>
        <a:xfrm rot="10800000">
          <a:off x="5338294" y="2110892"/>
          <a:ext cx="4573221" cy="257998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/>
            <a:t>Направления развития: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/>
            <a:t>- </a:t>
          </a:r>
          <a:r>
            <a:rPr lang="ru-RU" sz="1800" b="0" i="0" kern="1200" dirty="0"/>
            <a:t>Разработка коннекторов к реальным SIEM-системам (</a:t>
          </a:r>
          <a:r>
            <a:rPr lang="ru-RU" sz="1800" b="0" i="0" kern="1200" dirty="0" err="1"/>
            <a:t>Splunk</a:t>
          </a:r>
          <a:r>
            <a:rPr lang="ru-RU" sz="1800" b="0" i="0" kern="1200" dirty="0"/>
            <a:t>, </a:t>
          </a:r>
          <a:r>
            <a:rPr lang="ru-RU" sz="1800" b="0" i="0" kern="1200" dirty="0" err="1"/>
            <a:t>QRadar</a:t>
          </a:r>
          <a:r>
            <a:rPr lang="ru-RU" sz="1800" b="0" i="0" kern="1200" dirty="0"/>
            <a:t>, </a:t>
          </a:r>
          <a:r>
            <a:rPr lang="ru-RU" sz="1800" b="0" i="0" kern="1200" dirty="0" err="1"/>
            <a:t>MaxPatrol</a:t>
          </a:r>
          <a:r>
            <a:rPr lang="ru-RU" sz="1800" b="0" i="0" kern="1200" dirty="0"/>
            <a:t>) для </a:t>
          </a:r>
          <a:r>
            <a:rPr lang="ru-RU" sz="1800" b="0" i="0" kern="1200"/>
            <a:t>автоматического сбора </a:t>
          </a:r>
          <a:r>
            <a:rPr lang="ru-RU" sz="1800" b="0" i="0" kern="1200" dirty="0"/>
            <a:t>логов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/>
            <a:t>- </a:t>
          </a:r>
          <a:r>
            <a:rPr lang="ru-RU" sz="1800" b="0" i="0" kern="1200" dirty="0"/>
            <a:t>Переход от In-Memory сессий к СУБД для работы в крупных сетях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kern="1200" dirty="0"/>
            <a:t>- </a:t>
          </a:r>
          <a:r>
            <a:rPr lang="ru-RU" sz="1800" b="0" i="0" kern="1200" dirty="0"/>
            <a:t>Интеграция с базами знаний об угрозах для повышения точности ML-модели</a:t>
          </a:r>
          <a:endParaRPr lang="ru-RU" sz="1800" kern="1200" dirty="0"/>
        </a:p>
      </dsp:txBody>
      <dsp:txXfrm rot="10800000">
        <a:off x="5417637" y="2110892"/>
        <a:ext cx="4414535" cy="25006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A180A8E-4668-486A-95D0-DBD6BDD7C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CBB8E81-5147-5506-5F4B-DBC0E7AF2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6200" y="637890"/>
            <a:ext cx="0" cy="557241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852B95-CFB8-EEBE-3973-7363B3611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96332" y="768924"/>
            <a:ext cx="0" cy="480060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1A205B3-F30A-B2B0-2AFF-593443D3277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503863" y="1354138"/>
            <a:ext cx="5322887" cy="448151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831992"/>
            <a:ext cx="5897880" cy="4258956"/>
          </a:xfrm>
          <a:solidFill>
            <a:schemeClr val="bg2"/>
          </a:solidFill>
        </p:spPr>
        <p:txBody>
          <a:bodyPr lIns="182880" rIns="228600" bIns="91440" anchor="b">
            <a:normAutofit/>
          </a:bodyPr>
          <a:lstStyle>
            <a:lvl1pPr algn="r">
              <a:lnSpc>
                <a:spcPct val="8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5431" y="5372809"/>
            <a:ext cx="2364946" cy="909119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47529" y="612251"/>
            <a:ext cx="2070397" cy="518965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897326" y="5229935"/>
            <a:ext cx="1223795" cy="365125"/>
          </a:xfrm>
          <a:solidFill>
            <a:schemeClr val="bg2"/>
          </a:solidFill>
        </p:spPr>
        <p:txBody>
          <a:bodyPr rIns="182880"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01400" y="6029866"/>
            <a:ext cx="461438" cy="365125"/>
          </a:xfrm>
          <a:solidFill>
            <a:schemeClr val="bg2"/>
          </a:solidFill>
        </p:spPr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932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2986" y="265728"/>
            <a:ext cx="10981137" cy="1325563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986" y="1736176"/>
            <a:ext cx="10981137" cy="419886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771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90397"/>
            <a:ext cx="0" cy="4396003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D120947-D69A-84F3-7617-0239E8E5C7F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791" y="1371600"/>
            <a:ext cx="670639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33850" y="685799"/>
            <a:ext cx="6373670" cy="2743201"/>
          </a:xfrm>
          <a:solidFill>
            <a:schemeClr val="bg2"/>
          </a:solidFill>
        </p:spPr>
        <p:txBody>
          <a:bodyPr vert="horz" lIns="182880" tIns="45720" rIns="91440" bIns="91440" rtlCol="0" anchor="b">
            <a:normAutofit/>
          </a:bodyPr>
          <a:lstStyle>
            <a:lvl1pPr>
              <a:lnSpc>
                <a:spcPct val="80000"/>
              </a:lnSpc>
              <a:defRPr lang="en-US" sz="680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00457" y="5570290"/>
            <a:ext cx="4114799" cy="69951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baseline="0" dirty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5FE83-3A40-27CC-D68D-E889297B8CA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45716" y="508084"/>
            <a:ext cx="429372" cy="365125"/>
          </a:xfrm>
          <a:noFill/>
        </p:spPr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663" y="508084"/>
            <a:ext cx="1203320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03" y="612063"/>
            <a:ext cx="1487296" cy="478334"/>
          </a:xfrm>
          <a:solidFill>
            <a:schemeClr val="bg2"/>
          </a:solidFill>
        </p:spPr>
        <p:txBody>
          <a:bodyPr anchor="t"/>
          <a:lstStyle>
            <a:lvl1pPr algn="r">
              <a:defRPr sz="1050"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730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C4281C-DEF6-4D7C-EC36-131C16834D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B7AE09E-7342-F8D6-76B9-3191D2C21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895" y="1033580"/>
            <a:ext cx="0" cy="480029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E07B916-0B90-35E7-AFFD-50AAA1ED4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" y="338328"/>
            <a:ext cx="8168640" cy="4462272"/>
          </a:xfrm>
          <a:noFill/>
        </p:spPr>
        <p:txBody>
          <a:bodyPr vert="horz" lIns="91440" tIns="45720" rIns="91440" bIns="137160" rtlCol="0" anchor="t">
            <a:normAutofit/>
          </a:bodyPr>
          <a:lstStyle>
            <a:lvl1pPr>
              <a:lnSpc>
                <a:spcPct val="80000"/>
              </a:lnSpc>
              <a:defRPr lang="en-US" sz="9600" spc="-100" baseline="0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AEA00-2D64-E177-C13E-F879B49AC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34400" y="4754729"/>
            <a:ext cx="3084441" cy="1080302"/>
          </a:xfrm>
          <a:solidFill>
            <a:schemeClr val="bg2"/>
          </a:solidFill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lang="en-US" sz="1600" cap="all" spc="100" baseline="0" dirty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8519F-6576-5C5F-82CA-E9D93EB8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144000" y="447579"/>
            <a:ext cx="2477899" cy="586001"/>
          </a:xfrm>
          <a:noFill/>
        </p:spPr>
        <p:txBody>
          <a:bodyPr/>
          <a:lstStyle>
            <a:lvl1pPr algn="r">
              <a:defRPr sz="1050"/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94BB4-778E-86AE-EEFF-88EE621D2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D55B4-EFB5-E5DE-2242-A16C643CA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565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D3069F5-8FDE-3652-E906-3619BF9A5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B286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3E913D-4F8E-6F1A-DB89-A9E5CB7D2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172185"/>
            <a:ext cx="10326757" cy="0"/>
          </a:xfrm>
          <a:prstGeom prst="line">
            <a:avLst/>
          </a:prstGeom>
          <a:ln w="12700">
            <a:solidFill>
              <a:schemeClr val="bg2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15478846-46FB-2BEE-98D6-C903223E25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" y="365760"/>
            <a:ext cx="11534790" cy="5525653"/>
          </a:xfrm>
          <a:noFill/>
        </p:spPr>
        <p:txBody>
          <a:bodyPr anchor="t">
            <a:normAutofit/>
          </a:bodyPr>
          <a:lstStyle>
            <a:lvl1pPr>
              <a:defRPr sz="11500" baseline="0">
                <a:ln>
                  <a:solidFill>
                    <a:schemeClr val="bg1"/>
                  </a:solidFill>
                </a:ln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8544F-8D58-BFED-5A2B-2F718BA6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0139D-4890-4E0D-B3FD-098A02AB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1CD1DB-3989-A34F-B5F7-DF66E018C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1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762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321906" y="685800"/>
            <a:ext cx="10184294" cy="0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24403" y="2043904"/>
            <a:ext cx="7467597" cy="481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16200000">
            <a:off x="-1406175" y="2720396"/>
            <a:ext cx="5645423" cy="2494309"/>
          </a:xfrm>
          <a:solidFill>
            <a:schemeClr val="bg2">
              <a:lumMod val="90000"/>
            </a:schemeClr>
          </a:solidFill>
        </p:spPr>
        <p:txBody>
          <a:bodyPr vert="horz" lIns="91440" tIns="45720" rIns="91440" bIns="137160" rtlCol="0" anchor="t">
            <a:normAutofit/>
          </a:bodyPr>
          <a:lstStyle>
            <a:lvl1pPr>
              <a:defRPr lang="en-US" sz="12000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6410" y="569843"/>
            <a:ext cx="1470992" cy="541698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algn="l">
              <a:defRPr sz="1050"/>
            </a:lvl1pPr>
          </a:lstStyle>
          <a:p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198" y="2743202"/>
            <a:ext cx="6096001" cy="3467098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413627"/>
            <a:ext cx="1256738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413627"/>
            <a:ext cx="429372" cy="5455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928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3CEDCC-8645-A5B4-D871-D69061512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1996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2FAA59-861A-3F3D-3441-F66355408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71603" y="3415504"/>
            <a:ext cx="10820397" cy="3442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A45860-DB3A-9EDB-7B6D-FBF1001212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11506200" y="1113182"/>
            <a:ext cx="0" cy="1704012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306" y="182880"/>
            <a:ext cx="7930892" cy="2238587"/>
          </a:xfrm>
          <a:noFill/>
        </p:spPr>
        <p:txBody>
          <a:bodyPr anchor="t">
            <a:normAutofit/>
          </a:bodyPr>
          <a:lstStyle>
            <a:lvl1pPr>
              <a:defRPr sz="12000" spc="-5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946" y="3840480"/>
            <a:ext cx="6543924" cy="2536466"/>
          </a:xfrm>
        </p:spPr>
        <p:txBody>
          <a:bodyPr>
            <a:normAutofit/>
          </a:bodyPr>
          <a:lstStyle>
            <a:lvl1pPr marL="342900" indent="-342900">
              <a:buClr>
                <a:schemeClr val="accent2"/>
              </a:buClr>
              <a:buFont typeface="+mj-lt"/>
              <a:buAutoNum type="arabicPeriod"/>
              <a:defRPr sz="1800"/>
            </a:lvl1pPr>
            <a:lvl2pPr marL="800100" indent="-342900">
              <a:buClr>
                <a:schemeClr val="accent2"/>
              </a:buClr>
              <a:buFont typeface="+mj-lt"/>
              <a:buAutoNum type="arabicPeriod"/>
              <a:defRPr sz="1600"/>
            </a:lvl2pPr>
            <a:lvl3pPr marL="1257300" indent="-342900">
              <a:buClr>
                <a:schemeClr val="accent2"/>
              </a:buClr>
              <a:buFont typeface="+mj-lt"/>
              <a:buAutoNum type="arabicPeriod"/>
              <a:defRPr sz="1400"/>
            </a:lvl3pPr>
            <a:lvl4pPr>
              <a:buClr>
                <a:schemeClr val="accent2"/>
              </a:buClr>
              <a:buFont typeface="+mj-lt"/>
              <a:buAutoNum type="arabicPeriod"/>
              <a:defRPr sz="1200"/>
            </a:lvl4pPr>
            <a:lvl5pPr>
              <a:buClr>
                <a:schemeClr val="accent2"/>
              </a:buClr>
              <a:buFont typeface="+mj-lt"/>
              <a:buAutoNum type="arabicPeriod"/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134611" y="612381"/>
            <a:ext cx="1484228" cy="479352"/>
          </a:xfrm>
          <a:noFill/>
        </p:spPr>
        <p:txBody>
          <a:bodyPr anchor="t"/>
          <a:lstStyle>
            <a:lvl1pPr algn="r">
              <a:defRPr sz="1050"/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33512" y="2756699"/>
            <a:ext cx="1256738" cy="423823"/>
          </a:xfrm>
          <a:solidFill>
            <a:schemeClr val="bg2">
              <a:lumMod val="90000"/>
            </a:schemeClr>
          </a:solidFill>
        </p:spPr>
        <p:txBody>
          <a:bodyPr anchor="ctr"/>
          <a:lstStyle>
            <a:lvl1pPr algn="r">
              <a:defRPr/>
            </a:lvl1pPr>
          </a:lstStyle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0544" y="2756699"/>
            <a:ext cx="429372" cy="423823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A62460-475C-38E7-135D-916B98438D0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763000" y="3415504"/>
            <a:ext cx="3429000" cy="3442496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1270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1" y="2057399"/>
            <a:ext cx="3429000" cy="1868557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0" y="2057401"/>
            <a:ext cx="4648200" cy="2743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214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31915"/>
            <a:ext cx="3968496" cy="1494845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020" y="1001865"/>
            <a:ext cx="6416180" cy="468331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7"/>
            <a:ext cx="1179576" cy="365125"/>
          </a:xfrm>
        </p:spPr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360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31242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8400" y="0"/>
            <a:ext cx="7391400" cy="1207008"/>
          </a:xfrm>
        </p:spPr>
        <p:txBody>
          <a:bodyPr lIns="137160" tIns="137160" bIns="91440" anchor="b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800" y="1367622"/>
            <a:ext cx="7929006" cy="447754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460515-4779-2CA9-5335-1F4AD158B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810000" y="6210300"/>
            <a:ext cx="7696200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1" y="6029868"/>
            <a:ext cx="202454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415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5486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63318" y="0"/>
            <a:ext cx="4385481" cy="1796124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5056" y="1965281"/>
            <a:ext cx="4859992" cy="37328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308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99475"/>
            <a:ext cx="3625442" cy="1474692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2124222"/>
            <a:ext cx="3567404" cy="34887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00601" y="0"/>
            <a:ext cx="73914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986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30047"/>
            <a:ext cx="4939005" cy="116627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432" y="1746792"/>
            <a:ext cx="5776896" cy="39694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1400" y="0"/>
            <a:ext cx="4800600" cy="55626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</p:spPr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8206" y="6029868"/>
            <a:ext cx="429372" cy="365125"/>
          </a:xfrm>
        </p:spPr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41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84860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0456" y="0"/>
            <a:ext cx="4142830" cy="1978681"/>
          </a:xfrm>
        </p:spPr>
        <p:txBody>
          <a:bodyPr lIns="13716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2196" y="2112973"/>
            <a:ext cx="3151090" cy="36782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39912" y="6029868"/>
            <a:ext cx="1911096" cy="365125"/>
          </a:xfrm>
          <a:noFill/>
        </p:spPr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1008" y="6029868"/>
            <a:ext cx="890077" cy="365125"/>
          </a:xfrm>
          <a:noFill/>
        </p:spPr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603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EB1BA68-9980-8CBB-7BAF-A1D760EB21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custGeom>
            <a:avLst/>
            <a:gdLst>
              <a:gd name="connsiteX0" fmla="*/ 480060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562599 h 6858000"/>
              <a:gd name="connsiteX5" fmla="*/ 4800600 w 12192000"/>
              <a:gd name="connsiteY5" fmla="*/ 55625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0">
                <a:moveTo>
                  <a:pt x="48006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562599"/>
                </a:lnTo>
                <a:lnTo>
                  <a:pt x="4800600" y="5562599"/>
                </a:lnTo>
                <a:close/>
              </a:path>
            </a:pathLst>
          </a:custGeo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1001376"/>
            <a:ext cx="3601122" cy="1362458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496848"/>
            <a:ext cx="3601122" cy="230375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3504" y="503237"/>
            <a:ext cx="1907799" cy="365125"/>
          </a:xfrm>
          <a:noFill/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3504" y="4800600"/>
            <a:ext cx="1256738" cy="365125"/>
          </a:xfrm>
          <a:noFill/>
        </p:spPr>
        <p:txBody>
          <a:bodyPr/>
          <a:lstStyle>
            <a:lvl1pPr algn="l">
              <a:defRPr/>
            </a:lvl1pPr>
          </a:lstStyle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47641" y="4800600"/>
            <a:ext cx="429372" cy="365125"/>
          </a:xfrm>
          <a:noFill/>
        </p:spPr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613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504" y="4673955"/>
            <a:ext cx="3154680" cy="1287913"/>
          </a:xfrm>
          <a:noFill/>
        </p:spPr>
        <p:txBody>
          <a:bodyPr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6CAFF7D-6BAD-AE1B-CFE3-A9AB4D8667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1148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4647060"/>
            <a:ext cx="7552114" cy="1382807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noFill/>
        </p:spPr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37542" y="6029868"/>
            <a:ext cx="429372" cy="365125"/>
          </a:xfrm>
          <a:noFill/>
        </p:spPr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7217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5" y="337062"/>
            <a:ext cx="6787898" cy="845931"/>
          </a:xfrm>
        </p:spPr>
        <p:txBody>
          <a:bodyPr tIns="91440" bIns="91440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05468" y="637706"/>
            <a:ext cx="1907799" cy="365125"/>
          </a:xfrm>
        </p:spPr>
        <p:txBody>
          <a:bodyPr anchor="t"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371600"/>
            <a:ext cx="7391402" cy="54864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6163" y="1266737"/>
            <a:ext cx="2894795" cy="476313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F397562-DA4B-EE6B-8F6C-1CE4F33EB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2704" y="1028700"/>
            <a:ext cx="0" cy="480060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3799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95E85AE-6D30-80EB-DDF8-337E49DD6E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800600" cy="4822372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2085" y="4374100"/>
            <a:ext cx="3897905" cy="1380814"/>
          </a:xfrm>
        </p:spPr>
        <p:txBody>
          <a:bodyPr lIns="137160" tIns="137160" anchor="t"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516" y="685800"/>
            <a:ext cx="5430884" cy="52049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2974" y="6029867"/>
            <a:ext cx="1911096" cy="365126"/>
          </a:xfrm>
          <a:solidFill>
            <a:schemeClr val="bg1"/>
          </a:solidFill>
        </p:spPr>
        <p:txBody>
          <a:bodyPr anchor="ctr"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0" y="6029868"/>
            <a:ext cx="1179576" cy="365125"/>
          </a:xfrm>
          <a:solidFill>
            <a:schemeClr val="bg1"/>
          </a:solidFill>
        </p:spPr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01308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424EAB6-808C-672B-68A5-49764748CD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599" y="5149121"/>
            <a:ext cx="6861107" cy="842527"/>
          </a:xfrm>
          <a:noFill/>
        </p:spPr>
        <p:txBody>
          <a:bodyPr anchor="t"/>
          <a:lstStyle>
            <a:lvl1pPr algn="r">
              <a:defRPr b="0" cap="all" baseline="0">
                <a:solidFill>
                  <a:schemeClr val="accent1"/>
                </a:solidFill>
                <a:effectLst/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4196" y="120765"/>
            <a:ext cx="10723000" cy="4260404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28000" spc="-200" baseline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6029867"/>
            <a:ext cx="2137769" cy="365125"/>
          </a:xfrm>
          <a:noFill/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8393CD-94B6-EC8A-E14F-A09689A25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503594" y="675861"/>
            <a:ext cx="0" cy="4184295"/>
          </a:xfrm>
          <a:prstGeom prst="line">
            <a:avLst/>
          </a:prstGeom>
          <a:ln w="12700">
            <a:solidFill>
              <a:schemeClr val="tx2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9040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FCAFD-B73A-5597-B603-55FD5D3AAC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5431" y="-785191"/>
            <a:ext cx="10981137" cy="640080"/>
          </a:xfrm>
          <a:noFill/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7930" y="1649896"/>
            <a:ext cx="10169921" cy="4949687"/>
          </a:xfrm>
        </p:spPr>
        <p:txBody>
          <a:bodyPr anchor="b">
            <a:norm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None/>
              <a:defRPr sz="7200" cap="all" spc="-10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2pPr>
            <a:lvl3pPr marL="914400" indent="0">
              <a:lnSpc>
                <a:spcPct val="80000"/>
              </a:lnSpc>
              <a:buNone/>
              <a:defRPr sz="7200" cap="all" baseline="0">
                <a:solidFill>
                  <a:schemeClr val="bg1"/>
                </a:solidFill>
                <a:latin typeface="+mj-lt"/>
              </a:defRPr>
            </a:lvl3pPr>
            <a:lvl4pPr marL="13716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4pPr>
            <a:lvl5pPr marL="1828800" indent="0">
              <a:lnSpc>
                <a:spcPct val="80000"/>
              </a:lnSpc>
              <a:buNone/>
              <a:defRPr sz="6600" cap="all" baseline="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C1887E-643E-BB68-F557-E1EAB0A0A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926297" y="685800"/>
            <a:ext cx="10326757" cy="0"/>
          </a:xfrm>
          <a:prstGeom prst="line">
            <a:avLst/>
          </a:prstGeom>
          <a:ln w="127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1" y="501227"/>
            <a:ext cx="1907799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 b="0" spc="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0458" y="501227"/>
            <a:ext cx="1256738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7196" y="501227"/>
            <a:ext cx="429372" cy="365125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9517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052C017-FC5C-A7A2-BA15-6C113717C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999" cy="685800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8A4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8D5F78-0179-D9C3-74D3-62CE152FF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2"/>
            <a:ext cx="8763000" cy="50383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BB386FE-4A21-B72A-BB2B-D4FDFDC3E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accent5">
                <a:alpha val="4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D4813FB1-9165-4DD7-C4C2-EAFC20602D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5410203"/>
            <a:ext cx="7543800" cy="372746"/>
          </a:xfrm>
          <a:noFill/>
        </p:spPr>
        <p:txBody>
          <a:bodyPr tIns="91440" bIns="91440" anchor="ctr">
            <a:normAutofit/>
          </a:bodyPr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3504" y="725556"/>
            <a:ext cx="8845296" cy="3656168"/>
          </a:xfrm>
        </p:spPr>
        <p:txBody>
          <a:bodyPr>
            <a:normAutofit/>
          </a:bodyPr>
          <a:lstStyle>
            <a:lvl1pPr marL="228600" indent="-228600">
              <a:lnSpc>
                <a:spcPct val="85000"/>
              </a:lnSpc>
              <a:spcBef>
                <a:spcPts val="0"/>
              </a:spcBef>
              <a:buNone/>
              <a:defRPr sz="5800" b="0" cap="all" spc="0" baseline="0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4F49A81-8721-B846-5567-52769C04D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8"/>
            <a:ext cx="1911096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B3E54B7-FFB1-7BFC-0189-A1736072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02368" y="6029868"/>
            <a:ext cx="1435608" cy="365125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1DF2706-0EDF-0D3B-C01B-613E7D1BB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>
            <a:lvl1pPr>
              <a:defRPr b="0">
                <a:solidFill>
                  <a:schemeClr val="accent5"/>
                </a:solidFill>
                <a:latin typeface="+mn-lt"/>
              </a:defRPr>
            </a:lvl1pPr>
          </a:lstStyle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8829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50773-1259-8F51-3561-DF3A80B26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185"/>
            <a:ext cx="10902696" cy="1070849"/>
          </a:xfrm>
          <a:noFill/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966CF-BE4B-28C8-6D17-E087E97C0E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431" y="1756230"/>
            <a:ext cx="5181600" cy="403496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559437-5037-4EE7-88FA-80C5AA0870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4600" y="1756230"/>
            <a:ext cx="5181600" cy="403496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26746-DF44-9DEF-8471-A5E1F6CCC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850B58-64D5-F359-1AC8-3D57AA87B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A22FA-48E7-5BF5-6432-6C7A54D7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0742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8D87-72DE-A210-5C2D-570A1B01D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521206"/>
            <a:ext cx="10899648" cy="1069848"/>
          </a:xfrm>
          <a:noFill/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3932A9-21A4-5A57-9D72-8C46993E6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631076"/>
            <a:ext cx="5157787" cy="70939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83D4B4-A366-E12D-19BB-C17B71466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5431" y="2372146"/>
            <a:ext cx="5157787" cy="349525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6DAAF-1A05-D83C-70C1-CEADA4EB73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24600" y="1631076"/>
            <a:ext cx="5183188" cy="70939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E7B13-3453-6313-B416-E9FF9DA2E0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24600" y="2372146"/>
            <a:ext cx="5183188" cy="349525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61BE2D-E1A3-1A5C-AE37-9DC52A971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D5902D-DF04-F2A8-C2F8-EBDD2A897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4FDDA8-940A-B407-4EB2-85DC9BED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0382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51FC-CD6F-656F-54A8-59B782BEF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265176"/>
            <a:ext cx="11028923" cy="1325880"/>
          </a:xfrm>
          <a:noFill/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7D307A-FF1F-38A3-7DE5-F11DC31CA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C539B-20CB-8D83-0ECC-5F682BD06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EB674-912E-381A-49CE-08E49DFF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0833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FA0B77-3CB1-4071-30F6-B0766D75C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4A81A7-FC7B-1689-D59F-4173A1763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80D98-2C9A-3434-E8A3-DA6CCD2F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6931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22766A-BE9C-B780-CC66-44ECFC5C0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57400" y="3084659"/>
            <a:ext cx="10133956" cy="3773341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6" y="182881"/>
            <a:ext cx="8616684" cy="1874520"/>
          </a:xfrm>
          <a:noFill/>
        </p:spPr>
        <p:txBody>
          <a:bodyPr anchor="t">
            <a:normAutofit/>
          </a:bodyPr>
          <a:lstStyle>
            <a:lvl1pPr>
              <a:defRPr sz="9600">
                <a:solidFill>
                  <a:schemeClr val="accent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53600" y="617923"/>
            <a:ext cx="1866897" cy="461881"/>
          </a:xfrm>
          <a:noFill/>
        </p:spPr>
        <p:txBody>
          <a:bodyPr anchor="t"/>
          <a:lstStyle>
            <a:lvl1pPr algn="r">
              <a:defRPr sz="900"/>
            </a:lvl1pPr>
          </a:lstStyle>
          <a:p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5846" y="3544866"/>
            <a:ext cx="8990722" cy="2446782"/>
          </a:xfrm>
        </p:spPr>
        <p:txBody>
          <a:bodyPr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95846" y="6024816"/>
            <a:ext cx="1809495" cy="365125"/>
          </a:xfrm>
          <a:solidFill>
            <a:schemeClr val="bg2"/>
          </a:solidFill>
        </p:spPr>
        <p:txBody>
          <a:bodyPr/>
          <a:lstStyle>
            <a:lvl1pPr algn="l">
              <a:defRPr/>
            </a:lvl1pPr>
          </a:lstStyle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chemeClr val="bg2"/>
          </a:solidFill>
        </p:spPr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078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8073289-DB44-2F27-575B-3B0123960D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2AC4BE-2FD3-AAF4-8A1B-0633F1BEE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436077" cy="205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52D305-42E1-E86E-632C-9DFD4F747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85800" y="4564627"/>
            <a:ext cx="5068016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21917DD-3691-27F7-68C8-EACE32AE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625" y="530940"/>
            <a:ext cx="7703576" cy="1308290"/>
          </a:xfrm>
          <a:noFill/>
        </p:spPr>
        <p:txBody>
          <a:bodyPr anchor="t">
            <a:normAutofit/>
          </a:bodyPr>
          <a:lstStyle>
            <a:lvl1pPr>
              <a:defRPr sz="8000">
                <a:solidFill>
                  <a:schemeClr val="accent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1F66-DA3A-1E9E-183A-4FB86FC67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005" y="3571531"/>
            <a:ext cx="5009534" cy="1987694"/>
          </a:xfrm>
        </p:spPr>
        <p:txBody>
          <a:bodyPr anchor="ctr">
            <a:normAutofit/>
          </a:bodyPr>
          <a:lstStyle>
            <a:lvl1pPr marL="0" indent="0">
              <a:buClr>
                <a:schemeClr val="tx2"/>
              </a:buClr>
              <a:buFont typeface="Arial" panose="020B0604020202020204" pitchFamily="34" charset="0"/>
              <a:buNone/>
              <a:defRPr sz="1800"/>
            </a:lvl1pPr>
            <a:lvl2pPr marL="457200" indent="0">
              <a:buClr>
                <a:schemeClr val="tx2"/>
              </a:buClr>
              <a:buFont typeface="Arial" panose="020B0604020202020204" pitchFamily="34" charset="0"/>
              <a:buNone/>
              <a:defRPr sz="1600"/>
            </a:lvl2pPr>
            <a:lvl3pPr marL="914400" indent="0">
              <a:buClr>
                <a:schemeClr val="tx2"/>
              </a:buClr>
              <a:buFont typeface="Arial" panose="020B0604020202020204" pitchFamily="34" charset="0"/>
              <a:buNone/>
              <a:defRPr sz="1400"/>
            </a:lvl3pPr>
            <a:lvl4pPr marL="13716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4pPr>
            <a:lvl5pPr marL="1828800" indent="0">
              <a:buClr>
                <a:schemeClr val="tx2"/>
              </a:buClr>
              <a:buFont typeface="Arial" panose="020B0604020202020204" pitchFamily="34" charset="0"/>
              <a:buNone/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27EA8-C1D8-B105-9F54-16985594D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430" y="6029867"/>
            <a:ext cx="1911096" cy="365126"/>
          </a:xfrm>
          <a:noFill/>
        </p:spPr>
        <p:txBody>
          <a:bodyPr anchor="ctr"/>
          <a:lstStyle>
            <a:lvl1pPr algn="l">
              <a:defRPr sz="900" b="1"/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64A704-5499-D0F7-F550-5994C49F8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99320" y="6029867"/>
            <a:ext cx="1441766" cy="365125"/>
          </a:xfrm>
          <a:noFill/>
        </p:spPr>
        <p:txBody>
          <a:bodyPr/>
          <a:lstStyle>
            <a:lvl1pPr algn="r">
              <a:defRPr/>
            </a:lvl1pPr>
          </a:lstStyle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F2DDE-AF7B-917E-704F-1E12AB9BF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706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BAF5C3-82B6-427E-5D2E-900A2D90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722427" y="6212437"/>
            <a:ext cx="10808612" cy="0"/>
          </a:xfrm>
          <a:prstGeom prst="line">
            <a:avLst/>
          </a:prstGeom>
          <a:ln w="1270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AA792-727F-F91C-6564-A882FAF11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351270"/>
            <a:ext cx="10981137" cy="12397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13716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90A246-77A4-EC4C-28B8-90388BB8E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5431" y="1745956"/>
            <a:ext cx="10981137" cy="3983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F6714-5B6F-439F-4173-D518237123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430" y="6029868"/>
            <a:ext cx="191109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l">
              <a:defRPr sz="900" b="1" cap="all" spc="60"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842E6-B4ED-431B-B1A0-22352BA62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0" y="6029868"/>
            <a:ext cx="118268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03A8532D-3843-4FCF-8BA9-5B3651B7C26C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743A1-0EE5-84FA-44EE-3CDDB793A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33434" y="6029868"/>
            <a:ext cx="429372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lvl1pPr algn="r">
              <a:defRPr sz="900" cap="all" baseline="0">
                <a:solidFill>
                  <a:schemeClr val="tx2"/>
                </a:solidFill>
              </a:defRPr>
            </a:lvl1pPr>
          </a:lstStyle>
          <a:p>
            <a:fld id="{7AFA5BE2-19FB-4E2B-95B5-29F2994E79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874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lvl1pPr marL="0" algn="l" defTabSz="914400" rtl="0" eaLnBrk="1" latinLnBrk="0" hangingPunct="1">
        <a:lnSpc>
          <a:spcPct val="100000"/>
        </a:lnSpc>
        <a:spcBef>
          <a:spcPct val="0"/>
        </a:spcBef>
        <a:spcAft>
          <a:spcPts val="0"/>
        </a:spcAft>
        <a:buNone/>
        <a:defRPr sz="2800" kern="1200" cap="all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864">
          <p15:clr>
            <a:srgbClr val="F26B43"/>
          </p15:clr>
        </p15:guide>
        <p15:guide id="3" pos="432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3504">
          <p15:clr>
            <a:srgbClr val="F26B43"/>
          </p15:clr>
        </p15:guide>
        <p15:guide id="6" orient="horz" pos="3024">
          <p15:clr>
            <a:srgbClr val="F26B43"/>
          </p15:clr>
        </p15:guide>
        <p15:guide id="7" orient="horz" pos="2592">
          <p15:clr>
            <a:srgbClr val="F26B43"/>
          </p15:clr>
        </p15:guide>
        <p15:guide id="8" orient="horz" pos="1728">
          <p15:clr>
            <a:srgbClr val="F26B43"/>
          </p15:clr>
        </p15:guide>
        <p15:guide id="9" orient="horz" pos="1296">
          <p15:clr>
            <a:srgbClr val="F26B43"/>
          </p15:clr>
        </p15:guide>
        <p15:guide id="10" orient="horz" pos="864">
          <p15:clr>
            <a:srgbClr val="F26B43"/>
          </p15:clr>
        </p15:guide>
        <p15:guide id="11" orient="horz" pos="432">
          <p15:clr>
            <a:srgbClr val="F26B43"/>
          </p15:clr>
        </p15:guide>
        <p15:guide id="12" pos="1296">
          <p15:clr>
            <a:srgbClr val="F26B43"/>
          </p15:clr>
        </p15:guide>
        <p15:guide id="13" pos="1728">
          <p15:clr>
            <a:srgbClr val="F26B43"/>
          </p15:clr>
        </p15:guide>
        <p15:guide id="18" pos="2160">
          <p15:clr>
            <a:srgbClr val="F26B43"/>
          </p15:clr>
        </p15:guide>
        <p15:guide id="20" pos="5520">
          <p15:clr>
            <a:srgbClr val="F26B43"/>
          </p15:clr>
        </p15:guide>
        <p15:guide id="21" pos="5952">
          <p15:clr>
            <a:srgbClr val="F26B43"/>
          </p15:clr>
        </p15:guide>
        <p15:guide id="22" pos="6384">
          <p15:clr>
            <a:srgbClr val="F26B43"/>
          </p15:clr>
        </p15:guide>
        <p15:guide id="24" pos="6816">
          <p15:clr>
            <a:srgbClr val="F26B43"/>
          </p15:clr>
        </p15:guide>
        <p15:guide id="25" pos="7248">
          <p15:clr>
            <a:srgbClr val="F26B43"/>
          </p15:clr>
        </p15:guide>
        <p15:guide id="26" pos="5088">
          <p15:clr>
            <a:srgbClr val="F26B43"/>
          </p15:clr>
        </p15:guide>
        <p15:guide id="27" pos="4656">
          <p15:clr>
            <a:srgbClr val="F26B43"/>
          </p15:clr>
        </p15:guide>
        <p15:guide id="28" pos="4224">
          <p15:clr>
            <a:srgbClr val="F26B43"/>
          </p15:clr>
        </p15:guide>
        <p15:guide id="29" pos="2592">
          <p15:clr>
            <a:srgbClr val="F26B43"/>
          </p15:clr>
        </p15:guide>
        <p15:guide id="30" pos="3024">
          <p15:clr>
            <a:srgbClr val="F26B43"/>
          </p15:clr>
        </p15:guide>
        <p15:guide id="31" pos="3456">
          <p15:clr>
            <a:srgbClr val="F26B43"/>
          </p15:clr>
        </p15:guide>
        <p15:guide id="32" orient="horz" pos="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D3934B-7BC9-5F48-75D8-48E01E80B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850900"/>
            <a:ext cx="6568441" cy="5156199"/>
          </a:xfrm>
        </p:spPr>
        <p:txBody>
          <a:bodyPr>
            <a:noAutofit/>
          </a:bodyPr>
          <a:lstStyle/>
          <a:p>
            <a:r>
              <a:rPr lang="ru-RU" sz="3600" dirty="0"/>
              <a:t>ПРОЕКТ на конкурс «учи-</a:t>
            </a:r>
            <a:r>
              <a:rPr lang="ru-RU" sz="3600" dirty="0" err="1"/>
              <a:t>ит</a:t>
            </a:r>
            <a:r>
              <a:rPr lang="ru-RU" sz="3600" dirty="0"/>
              <a:t>»:</a:t>
            </a:r>
            <a:br>
              <a:rPr lang="en-US" sz="4800" dirty="0"/>
            </a:br>
            <a:br>
              <a:rPr lang="ru-RU" sz="4800" dirty="0"/>
            </a:br>
            <a:r>
              <a:rPr lang="ru-RU" sz="4800" dirty="0">
                <a:solidFill>
                  <a:srgbClr val="6E7868"/>
                </a:solidFill>
              </a:rPr>
              <a:t>«Разработка метода интеллектуального анализа рисков информационной безопасности в ИТ-организации»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02E8640-95CF-4DAA-8719-A449E0DB8F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25733" y="1371601"/>
            <a:ext cx="4504268" cy="369993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ED6845"/>
                </a:solidFill>
              </a:rPr>
              <a:t>Образовательная организация:</a:t>
            </a:r>
            <a:endParaRPr lang="en-US" dirty="0">
              <a:solidFill>
                <a:srgbClr val="ED6845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филиал ФГБОУ ВО «НИУ «МЭИ»</a:t>
            </a:r>
            <a:endParaRPr lang="en-US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в г. Смоленске</a:t>
            </a:r>
          </a:p>
          <a:p>
            <a:endParaRPr lang="ru-RU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ED6845"/>
                </a:solidFill>
              </a:rPr>
              <a:t>Автор:</a:t>
            </a:r>
            <a:endParaRPr lang="en-US" dirty="0">
              <a:solidFill>
                <a:srgbClr val="ED6845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Дроздов Никита Владимирович</a:t>
            </a:r>
          </a:p>
          <a:p>
            <a:endParaRPr lang="ru-RU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ED6845"/>
                </a:solidFill>
              </a:rPr>
              <a:t>Куратор:</a:t>
            </a:r>
            <a:endParaRPr lang="en-US" dirty="0">
              <a:solidFill>
                <a:srgbClr val="ED6845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Булыгина Ольга Валентиновна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(</a:t>
            </a:r>
            <a:r>
              <a:rPr lang="ru-RU" dirty="0" err="1"/>
              <a:t>д.Э.н</a:t>
            </a:r>
            <a:r>
              <a:rPr lang="ru-RU" dirty="0"/>
              <a:t>, доц. кафедры ИТЭУ)</a:t>
            </a:r>
          </a:p>
        </p:txBody>
      </p:sp>
    </p:spTree>
    <p:extLst>
      <p:ext uri="{BB962C8B-B14F-4D97-AF65-F5344CB8AC3E}">
        <p14:creationId xmlns:p14="http://schemas.microsoft.com/office/powerpoint/2010/main" val="957353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BBC7F8-088A-9DF6-51E9-A26C945B7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338328"/>
            <a:ext cx="11369041" cy="830072"/>
          </a:xfrm>
        </p:spPr>
        <p:txBody>
          <a:bodyPr>
            <a:noAutofit/>
          </a:bodyPr>
          <a:lstStyle/>
          <a:p>
            <a:r>
              <a:rPr lang="ru-RU" sz="6600" dirty="0"/>
              <a:t>Актуальность и проблема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4A92672B-0A34-DB03-53B6-CEFCC10663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3650953"/>
              </p:ext>
            </p:extLst>
          </p:nvPr>
        </p:nvGraphicFramePr>
        <p:xfrm>
          <a:off x="220133" y="1168400"/>
          <a:ext cx="11091334" cy="5351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5003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56257-A66D-14D6-3E05-326F9589F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4D334D-D0CF-2186-4060-756434D573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338328"/>
            <a:ext cx="11369041" cy="830072"/>
          </a:xfrm>
        </p:spPr>
        <p:txBody>
          <a:bodyPr>
            <a:noAutofit/>
          </a:bodyPr>
          <a:lstStyle/>
          <a:p>
            <a:r>
              <a:rPr lang="ru-RU" sz="6000" dirty="0"/>
              <a:t>Практико-ориентированность и целевая аудитория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7E6145AC-1DF3-99FA-0520-E11E0846D8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5592374"/>
              </p:ext>
            </p:extLst>
          </p:nvPr>
        </p:nvGraphicFramePr>
        <p:xfrm>
          <a:off x="137158" y="1955801"/>
          <a:ext cx="11140442" cy="474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6073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0F91E-CD47-1D3A-4BA1-5DD440EBE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69EDEE-143C-B06A-2A40-39C789459B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338328"/>
            <a:ext cx="11369041" cy="830072"/>
          </a:xfrm>
        </p:spPr>
        <p:txBody>
          <a:bodyPr>
            <a:noAutofit/>
          </a:bodyPr>
          <a:lstStyle/>
          <a:p>
            <a:r>
              <a:rPr lang="ru-RU" sz="6000" dirty="0"/>
              <a:t>Архитектура решения</a:t>
            </a:r>
            <a:br>
              <a:rPr lang="ru-RU" sz="6000" dirty="0"/>
            </a:br>
            <a:r>
              <a:rPr lang="en-US" sz="4800" dirty="0">
                <a:solidFill>
                  <a:srgbClr val="6E7868"/>
                </a:solidFill>
              </a:rPr>
              <a:t>Google </a:t>
            </a:r>
            <a:r>
              <a:rPr lang="en-US" sz="4800" dirty="0" err="1">
                <a:solidFill>
                  <a:srgbClr val="6E7868"/>
                </a:solidFill>
              </a:rPr>
              <a:t>colab</a:t>
            </a:r>
            <a:r>
              <a:rPr lang="en-US" sz="4800" dirty="0">
                <a:solidFill>
                  <a:srgbClr val="6E7868"/>
                </a:solidFill>
              </a:rPr>
              <a:t> </a:t>
            </a:r>
            <a:r>
              <a:rPr lang="ru-RU" sz="4800" dirty="0">
                <a:solidFill>
                  <a:srgbClr val="6E7868"/>
                </a:solidFill>
              </a:rPr>
              <a:t>и локальный </a:t>
            </a:r>
            <a:r>
              <a:rPr lang="en-US" sz="4800" dirty="0" err="1">
                <a:solidFill>
                  <a:srgbClr val="6E7868"/>
                </a:solidFill>
              </a:rPr>
              <a:t>jUPYTER</a:t>
            </a:r>
            <a:endParaRPr lang="ru-RU" sz="6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C53E09-0FEF-76E2-549E-C6A4163854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4066" y="2743200"/>
            <a:ext cx="10706098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883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1EE05-7DA7-D4ED-29A1-03AAB1EC0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8B1748-8BAC-7E9D-8055-61C4385F72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338328"/>
            <a:ext cx="11369041" cy="830072"/>
          </a:xfrm>
        </p:spPr>
        <p:txBody>
          <a:bodyPr>
            <a:noAutofit/>
          </a:bodyPr>
          <a:lstStyle/>
          <a:p>
            <a:r>
              <a:rPr lang="ru-RU" sz="6000" dirty="0"/>
              <a:t>Архитектура решения</a:t>
            </a:r>
            <a:br>
              <a:rPr lang="ru-RU" sz="6000" dirty="0"/>
            </a:br>
            <a:r>
              <a:rPr lang="ru-RU" sz="4800" dirty="0">
                <a:solidFill>
                  <a:srgbClr val="6E7868"/>
                </a:solidFill>
              </a:rPr>
              <a:t>Веб-приложение</a:t>
            </a:r>
            <a:endParaRPr lang="ru-RU" sz="6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8857F7-843A-B80D-5926-0A2D6632F7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7157" y="2057399"/>
            <a:ext cx="11199709" cy="447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381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334B2-985F-4BE5-743B-04CCD5332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6503B4-8662-3B08-9B85-A12DB75A8D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338328"/>
            <a:ext cx="11369041" cy="830072"/>
          </a:xfrm>
        </p:spPr>
        <p:txBody>
          <a:bodyPr>
            <a:noAutofit/>
          </a:bodyPr>
          <a:lstStyle/>
          <a:p>
            <a:r>
              <a:rPr lang="ru-RU" sz="6000" dirty="0"/>
              <a:t>теория</a:t>
            </a:r>
            <a:br>
              <a:rPr lang="ru-RU" sz="6000" dirty="0"/>
            </a:br>
            <a:r>
              <a:rPr lang="ru-RU" sz="4800" dirty="0">
                <a:solidFill>
                  <a:srgbClr val="6E7868"/>
                </a:solidFill>
              </a:rPr>
              <a:t>Математическая модель оценки риска</a:t>
            </a:r>
            <a:endParaRPr lang="ru-RU" sz="6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D6A74FA-F3CB-DB96-A291-AF1EABD2D729}"/>
                  </a:ext>
                </a:extLst>
              </p:cNvPr>
              <p:cNvSpPr txBox="1"/>
              <p:nvPr/>
            </p:nvSpPr>
            <p:spPr>
              <a:xfrm>
                <a:off x="137158" y="2516981"/>
                <a:ext cx="5349241" cy="36933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4400" b="1" i="0" smtClean="0">
                        <a:solidFill>
                          <a:srgbClr val="ED6845"/>
                        </a:solidFill>
                        <a:latin typeface="Cambria Math" panose="02040503050406030204" pitchFamily="18" charset="0"/>
                      </a:rPr>
                      <m:t>𝐑</m:t>
                    </m:r>
                    <m:r>
                      <a:rPr lang="ru-RU" sz="4400" b="1" i="0" smtClean="0">
                        <a:solidFill>
                          <a:srgbClr val="ED6845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ru-RU" sz="4400" b="1" i="0" smtClean="0">
                        <a:solidFill>
                          <a:srgbClr val="ED6845"/>
                        </a:solidFill>
                        <a:latin typeface="Cambria Math" panose="02040503050406030204" pitchFamily="18" charset="0"/>
                      </a:rPr>
                      <m:t>𝐏</m:t>
                    </m:r>
                    <m:r>
                      <a:rPr lang="ru-RU" sz="4400" b="1" i="0" smtClean="0">
                        <a:solidFill>
                          <a:srgbClr val="ED684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ru-RU" sz="4400" b="1" i="0" smtClean="0">
                        <a:solidFill>
                          <a:srgbClr val="ED6845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𝐃</m:t>
                    </m:r>
                    <m:r>
                      <a:rPr lang="ru-RU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ru-RU" sz="4400" dirty="0">
                    <a:ea typeface="Cambria Math" panose="02040503050406030204" pitchFamily="18" charset="0"/>
                  </a:rPr>
                  <a:t> </a:t>
                </a:r>
                <a:r>
                  <a:rPr lang="ru-RU" sz="3200" dirty="0"/>
                  <a:t>где</a:t>
                </a:r>
              </a:p>
              <a:p>
                <a14:m>
                  <m:oMath xmlns:m="http://schemas.openxmlformats.org/officeDocument/2006/math">
                    <m:r>
                      <a:rPr lang="ru-RU" sz="32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𝐑</m:t>
                    </m:r>
                  </m:oMath>
                </a14:m>
                <a:r>
                  <a:rPr lang="en-US" sz="3200" dirty="0"/>
                  <a:t> – </a:t>
                </a:r>
                <a:r>
                  <a:rPr lang="ru-RU" sz="3200" dirty="0"/>
                  <a:t>совокупный риск</a:t>
                </a:r>
              </a:p>
              <a:p>
                <a14:m>
                  <m:oMath xmlns:m="http://schemas.openxmlformats.org/officeDocument/2006/math">
                    <m:r>
                      <a:rPr lang="ru-RU" sz="32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𝐏</m:t>
                    </m:r>
                  </m:oMath>
                </a14:m>
                <a:r>
                  <a:rPr lang="en-US" sz="3200" dirty="0"/>
                  <a:t> – </a:t>
                </a:r>
                <a:r>
                  <a:rPr lang="ru-RU" sz="3200" dirty="0"/>
                  <a:t>вероятность реализации риск-события</a:t>
                </a:r>
                <a:r>
                  <a:rPr lang="en-US" sz="3200" dirty="0"/>
                  <a:t>, </a:t>
                </a:r>
                <a:r>
                  <a:rPr lang="ru-RU" sz="3200" dirty="0"/>
                  <a:t>прогнозируется моделью</a:t>
                </a:r>
              </a:p>
              <a:p>
                <a14:m>
                  <m:oMath xmlns:m="http://schemas.openxmlformats.org/officeDocument/2006/math">
                    <m:r>
                      <a:rPr lang="ru-RU" sz="32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𝐃</m:t>
                    </m:r>
                  </m:oMath>
                </a14:m>
                <a:r>
                  <a:rPr lang="en-US" sz="3200" dirty="0"/>
                  <a:t> – </a:t>
                </a:r>
                <a:r>
                  <a:rPr lang="ru-RU" sz="3200" dirty="0"/>
                  <a:t>нормированный ущерб</a:t>
                </a:r>
              </a:p>
              <a:p>
                <a:endParaRPr lang="ru-RU" sz="2400" dirty="0"/>
              </a:p>
              <a:p>
                <a:r>
                  <a:rPr lang="ru-RU" sz="4400" dirty="0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D6A74FA-F3CB-DB96-A291-AF1EABD2D7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58" y="2516981"/>
                <a:ext cx="5349241" cy="3693319"/>
              </a:xfrm>
              <a:prstGeom prst="rect">
                <a:avLst/>
              </a:prstGeom>
              <a:blipFill>
                <a:blip r:embed="rId2"/>
                <a:stretch>
                  <a:fillRect l="-4556" r="-455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99088E3-884A-A0F2-587C-2C4195F1CE27}"/>
                  </a:ext>
                </a:extLst>
              </p:cNvPr>
              <p:cNvSpPr txBox="1"/>
              <p:nvPr/>
            </p:nvSpPr>
            <p:spPr>
              <a:xfrm>
                <a:off x="6088379" y="2514078"/>
                <a:ext cx="5349241" cy="28905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400" b="1" i="0" smtClean="0">
                        <a:solidFill>
                          <a:srgbClr val="ED6845"/>
                        </a:solidFill>
                        <a:latin typeface="Cambria Math" panose="02040503050406030204" pitchFamily="18" charset="0"/>
                      </a:rPr>
                      <m:t>𝐃</m:t>
                    </m:r>
                    <m:r>
                      <a:rPr lang="ru-RU" sz="4400" b="1" i="0" smtClean="0">
                        <a:solidFill>
                          <a:srgbClr val="ED6845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𝐢</m:t>
                        </m:r>
                        <m:r>
                          <m:rPr>
                            <m:brk m:alnAt="23"/>
                          </m:rP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  <m:e>
                        <m: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ru-RU" sz="4400" b="1" i="0" smtClean="0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4400" b="1" i="0" smtClean="0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</a:rPr>
                              <m:t>𝐰</m:t>
                            </m:r>
                          </m:e>
                          <m:sub>
                            <m:r>
                              <a:rPr lang="ru-RU" sz="4400" b="1" i="0" smtClean="0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</a:rPr>
                              <m:t>𝐢</m:t>
                            </m:r>
                          </m:sub>
                        </m:sSub>
                        <m:r>
                          <a:rPr lang="ru-RU" sz="4400" b="1" i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lang="ru-RU" sz="4400" b="1" i="0" smtClean="0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4400" b="1" i="0" smtClean="0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𝐝</m:t>
                            </m:r>
                          </m:e>
                          <m:sub>
                            <m:r>
                              <a:rPr lang="ru-RU" sz="4400" b="1" i="0" smtClean="0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𝐢</m:t>
                            </m:r>
                          </m:sub>
                        </m:sSub>
                        <m: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ru-RU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ru-RU" sz="4400" dirty="0">
                    <a:ea typeface="Cambria Math" panose="02040503050406030204" pitchFamily="18" charset="0"/>
                  </a:rPr>
                  <a:t> </a:t>
                </a:r>
                <a:r>
                  <a:rPr lang="ru-RU" sz="3200" dirty="0"/>
                  <a:t>где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  <m:sub>
                        <m:r>
                          <a:rPr lang="ru-RU" sz="3200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𝐢</m:t>
                        </m:r>
                      </m:sub>
                    </m:sSub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/>
                  <a:t>– </a:t>
                </a:r>
                <a:r>
                  <a:rPr lang="ru-RU" sz="3200" dirty="0"/>
                  <a:t>экспертный вес категории ущерба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𝐝</m:t>
                        </m:r>
                      </m:e>
                      <m:sub>
                        <m:r>
                          <a:rPr lang="ru-RU" sz="3200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𝐢</m:t>
                        </m:r>
                      </m:sub>
                    </m:sSub>
                  </m:oMath>
                </a14:m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/>
                  <a:t>– </a:t>
                </a:r>
                <a:r>
                  <a:rPr lang="ru-RU" sz="3200" dirty="0"/>
                  <a:t>оценка ущерба</a:t>
                </a:r>
                <a:endParaRPr lang="ru-RU" sz="2400" dirty="0"/>
              </a:p>
              <a:p>
                <a:r>
                  <a:rPr lang="ru-RU" sz="44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99088E3-884A-A0F2-587C-2C4195F1CE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8379" y="2514078"/>
                <a:ext cx="5349241" cy="2890535"/>
              </a:xfrm>
              <a:prstGeom prst="rect">
                <a:avLst/>
              </a:prstGeom>
              <a:blipFill>
                <a:blip r:embed="rId3"/>
                <a:stretch>
                  <a:fillRect l="-4675" r="-27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8909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C3F73-60A8-8490-A810-DB531442A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F35192-8B3F-7F66-6323-130378C1A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338328"/>
            <a:ext cx="11369041" cy="830072"/>
          </a:xfrm>
        </p:spPr>
        <p:txBody>
          <a:bodyPr>
            <a:noAutofit/>
          </a:bodyPr>
          <a:lstStyle/>
          <a:p>
            <a:r>
              <a:rPr lang="ru-RU" sz="6000" dirty="0"/>
              <a:t>теория</a:t>
            </a:r>
            <a:br>
              <a:rPr lang="ru-RU" sz="6000" dirty="0"/>
            </a:br>
            <a:r>
              <a:rPr lang="ru-RU" sz="4800" dirty="0">
                <a:solidFill>
                  <a:srgbClr val="6E7868"/>
                </a:solidFill>
              </a:rPr>
              <a:t>нечёткие деревья и их ансамбль</a:t>
            </a:r>
            <a:endParaRPr lang="ru-RU" sz="6000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AB5A580-15E1-D377-9C1E-E8C64C51D0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0398813"/>
              </p:ext>
            </p:extLst>
          </p:nvPr>
        </p:nvGraphicFramePr>
        <p:xfrm>
          <a:off x="137157" y="1803400"/>
          <a:ext cx="11131976" cy="4910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2208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20E17-0CD2-C77D-BA08-E8CBE22D6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98CFF9-BA1C-C79B-4F35-E92280568B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338328"/>
            <a:ext cx="11369041" cy="830072"/>
          </a:xfrm>
        </p:spPr>
        <p:txBody>
          <a:bodyPr>
            <a:noAutofit/>
          </a:bodyPr>
          <a:lstStyle/>
          <a:p>
            <a:r>
              <a:rPr lang="ru-RU" sz="6000" dirty="0"/>
              <a:t>теория</a:t>
            </a:r>
            <a:br>
              <a:rPr lang="ru-RU" sz="6000" dirty="0"/>
            </a:br>
            <a:r>
              <a:rPr lang="ru-RU" sz="4800" dirty="0">
                <a:solidFill>
                  <a:srgbClr val="6E7868"/>
                </a:solidFill>
              </a:rPr>
              <a:t>Математическая реализация</a:t>
            </a:r>
            <a:endParaRPr lang="ru-RU" sz="6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E37D0ED-9C69-E240-CD4D-C58BD99CAA94}"/>
                  </a:ext>
                </a:extLst>
              </p:cNvPr>
              <p:cNvSpPr txBox="1"/>
              <p:nvPr/>
            </p:nvSpPr>
            <p:spPr>
              <a:xfrm>
                <a:off x="128691" y="1818498"/>
                <a:ext cx="8515776" cy="374410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ru-RU" sz="4400" b="1" i="0" smtClean="0">
                        <a:solidFill>
                          <a:srgbClr val="ED6845"/>
                        </a:solidFill>
                        <a:latin typeface="Cambria Math" panose="02040503050406030204" pitchFamily="18" charset="0"/>
                      </a:rPr>
                      <m:t>𝐏</m:t>
                    </m:r>
                    <m:r>
                      <a:rPr lang="ru-RU" sz="4400" b="1" i="0" smtClean="0">
                        <a:solidFill>
                          <a:srgbClr val="ED6845"/>
                        </a:solidFill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̂"/>
                        <m:ctrlP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у</m:t>
                        </m:r>
                      </m:e>
                    </m:acc>
                    <m:r>
                      <a:rPr lang="en-US" sz="4400" b="1" i="0" smtClean="0">
                        <a:solidFill>
                          <a:srgbClr val="ED6845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4400" b="1" i="0" smtClean="0">
                        <a:solidFill>
                          <a:srgbClr val="ED6845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ru-RU" sz="4400" b="1" i="0" smtClean="0">
                        <a:solidFill>
                          <a:srgbClr val="ED6845"/>
                        </a:solidFill>
                        <a:latin typeface="Cambria Math" panose="02040503050406030204" pitchFamily="18" charset="0"/>
                      </a:rPr>
                      <m:t>)=</m:t>
                    </m:r>
                    <m:nary>
                      <m:naryPr>
                        <m:chr m:val="∑"/>
                        <m:ctrlP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𝐥</m:t>
                        </m:r>
                        <m:r>
                          <m:rPr>
                            <m:brk m:alnAt="23"/>
                          </m:rPr>
                          <a:rPr lang="ru-RU" sz="4400" b="1" i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ru-RU" sz="4400" b="1" i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𝐋</m:t>
                        </m:r>
                      </m:sup>
                      <m:e>
                        <m:sSub>
                          <m:sSubPr>
                            <m:ctrlPr>
                              <a:rPr lang="ru-RU" sz="4400" b="1" i="0" smtClean="0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4400" b="1" i="0" smtClean="0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𝛑</m:t>
                            </m:r>
                          </m:e>
                          <m:sub>
                            <m:r>
                              <a:rPr lang="ru-RU" sz="4400" b="1" i="0" smtClean="0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</a:rPr>
                              <m:t>𝐥</m:t>
                            </m:r>
                          </m:sub>
                        </m:sSub>
                        <m: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)×</m:t>
                        </m:r>
                        <m:sSub>
                          <m:sSubPr>
                            <m:ctrlPr>
                              <a:rPr lang="ru-RU" sz="4400" b="1" i="0" smtClean="0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4400" b="1" i="0" smtClean="0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𝐏</m:t>
                            </m:r>
                          </m:e>
                          <m:sub>
                            <m:r>
                              <a:rPr lang="ru-RU" sz="4400" b="1" i="0" smtClean="0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𝐥</m:t>
                            </m:r>
                          </m:sub>
                        </m:sSub>
                        <m:r>
                          <a:rPr lang="ru-RU" sz="4400" b="1" i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̂"/>
                            <m:ctrlPr>
                              <a:rPr lang="ru-RU" sz="4400" b="1" i="0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ru-RU" sz="4400" b="1" i="0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</a:rPr>
                              <m:t>у</m:t>
                            </m:r>
                          </m:e>
                        </m:acc>
                        <m:r>
                          <a:rPr lang="en-US" sz="4400" b="1" i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sz="4400" b="1" i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en-US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ru-RU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ru-RU" sz="4400" dirty="0">
                    <a:ea typeface="Cambria Math" panose="02040503050406030204" pitchFamily="18" charset="0"/>
                  </a:rPr>
                  <a:t> </a:t>
                </a:r>
                <a:r>
                  <a:rPr lang="ru-RU" sz="3200" dirty="0"/>
                  <a:t>где</a:t>
                </a:r>
              </a:p>
              <a:p>
                <a14:m>
                  <m:oMath xmlns:m="http://schemas.openxmlformats.org/officeDocument/2006/math">
                    <m:r>
                      <a:rPr lang="ru-RU" sz="32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𝐋</m:t>
                    </m:r>
                  </m:oMath>
                </a14:m>
                <a:r>
                  <a:rPr lang="en-US" sz="3200" dirty="0"/>
                  <a:t> – </a:t>
                </a:r>
                <a:r>
                  <a:rPr lang="ru-RU" sz="3200" dirty="0"/>
                  <a:t>количество листьев в дереве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𝛑</m:t>
                        </m:r>
                      </m:e>
                      <m:sub>
                        <m:r>
                          <a:rPr lang="ru-RU" sz="3200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𝐥</m:t>
                        </m:r>
                      </m:sub>
                    </m:sSub>
                    <m:r>
                      <a:rPr lang="ru-RU" sz="3200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ru-RU" sz="3200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ru-RU" sz="3200" b="1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/>
                  <a:t>– </a:t>
                </a:r>
                <a:r>
                  <a:rPr lang="ru-RU" sz="3200" dirty="0"/>
                  <a:t>вероятность достижения листа </a:t>
                </a:r>
                <a14:m>
                  <m:oMath xmlns:m="http://schemas.openxmlformats.org/officeDocument/2006/math">
                    <m:r>
                      <a:rPr lang="ru-RU" sz="3200" b="1" i="0" smtClean="0">
                        <a:latin typeface="Cambria Math" panose="02040503050406030204" pitchFamily="18" charset="0"/>
                      </a:rPr>
                      <m:t>𝐥</m:t>
                    </m:r>
                  </m:oMath>
                </a14:m>
                <a:r>
                  <a:rPr lang="en-US" sz="3200" dirty="0"/>
                  <a:t> </a:t>
                </a:r>
                <a:r>
                  <a:rPr lang="ru-RU" sz="3200" dirty="0"/>
                  <a:t>(произведение нечётких условий)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3200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3200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𝐏</m:t>
                        </m:r>
                      </m:e>
                      <m:sub>
                        <m:r>
                          <a:rPr lang="ru-RU" sz="3200" b="1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𝐥</m:t>
                        </m:r>
                      </m:sub>
                    </m:sSub>
                  </m:oMath>
                </a14:m>
                <a:r>
                  <a:rPr lang="ru-RU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/>
                  <a:t>– </a:t>
                </a:r>
                <a:r>
                  <a:rPr lang="ru-RU" sz="3200" dirty="0"/>
                  <a:t>распределение классов в листе</a:t>
                </a:r>
              </a:p>
              <a:p>
                <a:endParaRPr lang="ru-RU" sz="2400" dirty="0"/>
              </a:p>
              <a:p>
                <a:r>
                  <a:rPr lang="ru-RU" sz="4400" dirty="0"/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E37D0ED-9C69-E240-CD4D-C58BD99CAA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691" y="1818498"/>
                <a:ext cx="8515776" cy="3744102"/>
              </a:xfrm>
              <a:prstGeom prst="rect">
                <a:avLst/>
              </a:prstGeom>
              <a:blipFill>
                <a:blip r:embed="rId2"/>
                <a:stretch>
                  <a:fillRect l="-286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09B8083-3935-72DA-62E7-620101ACACCB}"/>
                  </a:ext>
                </a:extLst>
              </p:cNvPr>
              <p:cNvSpPr txBox="1"/>
              <p:nvPr/>
            </p:nvSpPr>
            <p:spPr>
              <a:xfrm>
                <a:off x="128691" y="4743039"/>
                <a:ext cx="8515776" cy="14672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ru-RU" sz="4400" b="1" i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4400" b="1" i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𝐏</m:t>
                        </m:r>
                      </m:e>
                      <m:sub>
                        <m:r>
                          <a:rPr lang="en-US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𝐟𝐢𝐧𝐚</m:t>
                        </m:r>
                        <m: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𝐥</m:t>
                        </m:r>
                      </m:sub>
                    </m:sSub>
                    <m:r>
                      <a:rPr lang="ru-RU" sz="4400" b="1" i="0" smtClean="0">
                        <a:solidFill>
                          <a:srgbClr val="ED6845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𝐓</m:t>
                        </m:r>
                      </m:den>
                    </m:f>
                    <m:nary>
                      <m:naryPr>
                        <m:chr m:val="∑"/>
                        <m:ctrlP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𝐭</m:t>
                        </m:r>
                        <m:r>
                          <m:rPr>
                            <m:brk m:alnAt="23"/>
                          </m:rP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ru-RU" sz="4400" b="1" i="0" smtClean="0">
                            <a:solidFill>
                              <a:srgbClr val="ED6845"/>
                            </a:solidFill>
                            <a:latin typeface="Cambria Math" panose="02040503050406030204" pitchFamily="18" charset="0"/>
                          </a:rPr>
                          <m:t>𝐓</m:t>
                        </m:r>
                      </m:sup>
                      <m:e>
                        <m:sSub>
                          <m:sSubPr>
                            <m:ctrlPr>
                              <a:rPr lang="ru-RU" sz="4400" b="1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4400" b="1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𝐏</m:t>
                            </m:r>
                          </m:e>
                          <m:sub>
                            <m:r>
                              <a:rPr lang="ru-RU" sz="4400" b="1" i="1" smtClean="0">
                                <a:solidFill>
                                  <a:srgbClr val="ED6845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𝒕</m:t>
                            </m:r>
                          </m:sub>
                        </m:sSub>
                      </m:e>
                    </m:nary>
                    <m:r>
                      <a:rPr lang="ru-RU" sz="4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ru-RU" sz="4400" dirty="0">
                    <a:ea typeface="Cambria Math" panose="02040503050406030204" pitchFamily="18" charset="0"/>
                  </a:rPr>
                  <a:t> </a:t>
                </a:r>
                <a:r>
                  <a:rPr lang="ru-RU" sz="3200" dirty="0"/>
                  <a:t>где</a:t>
                </a:r>
              </a:p>
              <a:p>
                <a14:m>
                  <m:oMath xmlns:m="http://schemas.openxmlformats.org/officeDocument/2006/math">
                    <m:r>
                      <a:rPr lang="ru-RU" sz="3200" b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𝐓</m:t>
                    </m:r>
                    <m:r>
                      <a:rPr lang="ru-RU" sz="3200" b="1" i="0" smtClean="0">
                        <a:solidFill>
                          <a:srgbClr val="ED6845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dirty="0"/>
                  <a:t>– </a:t>
                </a:r>
                <a:r>
                  <a:rPr lang="ru-RU" sz="3200" dirty="0"/>
                  <a:t>количество деревьев в ансамбле</a:t>
                </a:r>
                <a:endParaRPr lang="ru-RU" sz="4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09B8083-3935-72DA-62E7-620101ACAC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691" y="4743039"/>
                <a:ext cx="8515776" cy="1467261"/>
              </a:xfrm>
              <a:prstGeom prst="rect">
                <a:avLst/>
              </a:prstGeom>
              <a:blipFill>
                <a:blip r:embed="rId3"/>
                <a:stretch>
                  <a:fillRect b="-1576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708E6F4B-3C7E-087D-85AF-F49FC24AAF07}"/>
              </a:ext>
            </a:extLst>
          </p:cNvPr>
          <p:cNvSpPr txBox="1"/>
          <p:nvPr/>
        </p:nvSpPr>
        <p:spPr>
          <a:xfrm>
            <a:off x="7765761" y="1986223"/>
            <a:ext cx="35989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/>
              <a:t>Механизм мягкого вывода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9FCB3C-AA19-FD8D-7DB1-977E33E56E1B}"/>
              </a:ext>
            </a:extLst>
          </p:cNvPr>
          <p:cNvSpPr txBox="1"/>
          <p:nvPr/>
        </p:nvSpPr>
        <p:spPr>
          <a:xfrm>
            <a:off x="7654834" y="4743038"/>
            <a:ext cx="37098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err="1"/>
              <a:t>Ансамблирование</a:t>
            </a:r>
            <a:r>
              <a:rPr lang="ru-RU" sz="4000" b="1" dirty="0"/>
              <a:t> (</a:t>
            </a:r>
            <a:r>
              <a:rPr lang="ru-RU" sz="4000" b="1" dirty="0" err="1"/>
              <a:t>бэггинг</a:t>
            </a:r>
            <a:r>
              <a:rPr lang="ru-RU" sz="4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73882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DC484-AFE3-EFD0-53C2-43FEA2ACE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919B92-318B-CBE9-3553-E3E3D6201D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338328"/>
            <a:ext cx="11369041" cy="830072"/>
          </a:xfrm>
        </p:spPr>
        <p:txBody>
          <a:bodyPr>
            <a:noAutofit/>
          </a:bodyPr>
          <a:lstStyle/>
          <a:p>
            <a:r>
              <a:rPr lang="ru-RU" sz="6000" dirty="0"/>
              <a:t>теория</a:t>
            </a:r>
            <a:br>
              <a:rPr lang="ru-RU" sz="6000" dirty="0"/>
            </a:br>
            <a:r>
              <a:rPr lang="ru-RU" sz="4800" dirty="0">
                <a:solidFill>
                  <a:srgbClr val="6E7868"/>
                </a:solidFill>
              </a:rPr>
              <a:t>Многокритериальная оценка ущерба</a:t>
            </a:r>
            <a:endParaRPr lang="ru-RU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877A4F-FF5B-4A94-3C14-1D8E81CEF148}"/>
              </a:ext>
            </a:extLst>
          </p:cNvPr>
          <p:cNvSpPr txBox="1"/>
          <p:nvPr/>
        </p:nvSpPr>
        <p:spPr>
          <a:xfrm>
            <a:off x="128690" y="1818498"/>
            <a:ext cx="11234635" cy="1969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3200" dirty="0"/>
              <a:t>Ущерб от реализации риска носит </a:t>
            </a:r>
            <a:r>
              <a:rPr lang="ru-RU" sz="3200" b="1" dirty="0"/>
              <a:t>многокритериальный</a:t>
            </a:r>
            <a:r>
              <a:rPr lang="ru-RU" sz="3200" dirty="0"/>
              <a:t> характер в ИТ-организации. Для этого он был разделён на </a:t>
            </a:r>
            <a:r>
              <a:rPr lang="ru-RU" sz="3200" b="1" dirty="0"/>
              <a:t>пять категорий</a:t>
            </a:r>
            <a:r>
              <a:rPr lang="ru-RU" sz="3200" dirty="0"/>
              <a:t>: потери данных</a:t>
            </a:r>
            <a:r>
              <a:rPr lang="en-US" sz="3200" dirty="0"/>
              <a:t>, </a:t>
            </a:r>
            <a:r>
              <a:rPr lang="ru-RU" sz="3200" dirty="0"/>
              <a:t>финансовый</a:t>
            </a:r>
            <a:r>
              <a:rPr lang="en-US" sz="3200" dirty="0"/>
              <a:t>, </a:t>
            </a:r>
            <a:r>
              <a:rPr lang="ru-RU" sz="3200" dirty="0"/>
              <a:t>репутационный</a:t>
            </a:r>
            <a:r>
              <a:rPr lang="en-US" sz="3200" dirty="0"/>
              <a:t>, </a:t>
            </a:r>
            <a:r>
              <a:rPr lang="ru-RU" sz="3200" dirty="0"/>
              <a:t>операционный</a:t>
            </a:r>
            <a:r>
              <a:rPr lang="en-US" sz="3200" dirty="0"/>
              <a:t> </a:t>
            </a:r>
            <a:r>
              <a:rPr lang="ru-RU" sz="3200" dirty="0"/>
              <a:t>и</a:t>
            </a:r>
            <a:r>
              <a:rPr lang="en-US" sz="3200" dirty="0"/>
              <a:t> </a:t>
            </a:r>
            <a:r>
              <a:rPr lang="ru-RU" sz="3200" dirty="0"/>
              <a:t>юридический.</a:t>
            </a:r>
          </a:p>
          <a:p>
            <a:r>
              <a:rPr lang="ru-RU" sz="3200" dirty="0"/>
              <a:t>Также ущерб может быть задан экспертом </a:t>
            </a:r>
            <a:r>
              <a:rPr lang="ru-RU" sz="3200" b="1" dirty="0"/>
              <a:t>различным образом</a:t>
            </a:r>
            <a:r>
              <a:rPr lang="ru-RU" sz="3200" dirty="0"/>
              <a:t>: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2FAE56B9-C236-1078-1EED-FD165787DC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5052034"/>
              </p:ext>
            </p:extLst>
          </p:nvPr>
        </p:nvGraphicFramePr>
        <p:xfrm>
          <a:off x="128690" y="4038600"/>
          <a:ext cx="10871200" cy="2171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4254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FFA56-0D77-21E4-A0DD-3D17C1633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A37CE6-B7AA-0FF4-244A-CD3F469421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338328"/>
            <a:ext cx="11369041" cy="830072"/>
          </a:xfrm>
        </p:spPr>
        <p:txBody>
          <a:bodyPr>
            <a:noAutofit/>
          </a:bodyPr>
          <a:lstStyle/>
          <a:p>
            <a:r>
              <a:rPr lang="ru-RU" sz="6000" dirty="0"/>
              <a:t>Реализация</a:t>
            </a:r>
            <a:br>
              <a:rPr lang="ru-RU" sz="6000" dirty="0"/>
            </a:br>
            <a:r>
              <a:rPr lang="en-US" sz="4800" dirty="0">
                <a:solidFill>
                  <a:srgbClr val="6E7868"/>
                </a:solidFill>
              </a:rPr>
              <a:t>Google </a:t>
            </a:r>
            <a:r>
              <a:rPr lang="en-US" sz="4800" dirty="0" err="1">
                <a:solidFill>
                  <a:srgbClr val="6E7868"/>
                </a:solidFill>
              </a:rPr>
              <a:t>colab</a:t>
            </a:r>
            <a:r>
              <a:rPr lang="en-US" sz="4800" dirty="0">
                <a:solidFill>
                  <a:srgbClr val="6E7868"/>
                </a:solidFill>
              </a:rPr>
              <a:t> </a:t>
            </a:r>
            <a:r>
              <a:rPr lang="ru-RU" sz="4800" dirty="0">
                <a:solidFill>
                  <a:srgbClr val="6E7868"/>
                </a:solidFill>
              </a:rPr>
              <a:t>и локальный </a:t>
            </a:r>
            <a:r>
              <a:rPr lang="en-US" sz="4800" dirty="0" err="1">
                <a:solidFill>
                  <a:srgbClr val="6E7868"/>
                </a:solidFill>
              </a:rPr>
              <a:t>jUPYTER</a:t>
            </a:r>
            <a:endParaRPr lang="ru-RU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3687EA-2C72-8EB9-F2F8-882B57B04405}"/>
              </a:ext>
            </a:extLst>
          </p:cNvPr>
          <p:cNvSpPr txBox="1"/>
          <p:nvPr/>
        </p:nvSpPr>
        <p:spPr>
          <a:xfrm>
            <a:off x="7467600" y="1818498"/>
            <a:ext cx="4038599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en-US" dirty="0"/>
              <a:t>- </a:t>
            </a:r>
            <a:r>
              <a:rPr lang="ru-RU" dirty="0"/>
              <a:t>Монолитная архитектура (всё в одном окне)</a:t>
            </a:r>
          </a:p>
          <a:p>
            <a:pPr lvl="0"/>
            <a:r>
              <a:rPr lang="en-US" dirty="0"/>
              <a:t>- </a:t>
            </a:r>
            <a:r>
              <a:rPr lang="ru-RU" dirty="0"/>
              <a:t>Интерактивные виджеты (</a:t>
            </a:r>
            <a:r>
              <a:rPr lang="ru-RU" dirty="0" err="1"/>
              <a:t>ipywidgets</a:t>
            </a:r>
            <a:r>
              <a:rPr lang="ru-RU" dirty="0"/>
              <a:t>)</a:t>
            </a:r>
          </a:p>
          <a:p>
            <a:pPr lvl="0"/>
            <a:r>
              <a:rPr lang="en-US" dirty="0"/>
              <a:t>- </a:t>
            </a:r>
            <a:r>
              <a:rPr lang="ru-RU" dirty="0"/>
              <a:t>Мгновенный экспорт (CSV, HTML, PDF)</a:t>
            </a:r>
          </a:p>
          <a:p>
            <a:pPr lvl="0"/>
            <a:r>
              <a:rPr lang="en-US" dirty="0"/>
              <a:t>- </a:t>
            </a:r>
            <a:r>
              <a:rPr lang="ru-RU" dirty="0"/>
              <a:t>Быстрый запуск без установки ПО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B6D53A-0B98-8D76-6A99-B729AA8F8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31" y="1646767"/>
            <a:ext cx="6426199" cy="28455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DB3068-5276-6BEF-A7B5-A2C4E0DA24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664"/>
          <a:stretch>
            <a:fillRect/>
          </a:stretch>
        </p:blipFill>
        <p:spPr>
          <a:xfrm>
            <a:off x="2048934" y="3774938"/>
            <a:ext cx="5223934" cy="30146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A6D6549-3174-89A3-72C3-52996514E0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7200" y="3068347"/>
            <a:ext cx="3334171" cy="368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25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E434E-3780-9EB0-33E1-1363E4A55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A9D1CC-7AB2-13D4-89C9-9F95DE8A47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338328"/>
            <a:ext cx="11369041" cy="830072"/>
          </a:xfrm>
        </p:spPr>
        <p:txBody>
          <a:bodyPr>
            <a:noAutofit/>
          </a:bodyPr>
          <a:lstStyle/>
          <a:p>
            <a:r>
              <a:rPr lang="ru-RU" sz="6000" dirty="0"/>
              <a:t>Реализация</a:t>
            </a:r>
            <a:br>
              <a:rPr lang="ru-RU" sz="6000" dirty="0"/>
            </a:br>
            <a:r>
              <a:rPr lang="ru-RU" sz="4800" dirty="0">
                <a:solidFill>
                  <a:srgbClr val="6E7868"/>
                </a:solidFill>
              </a:rPr>
              <a:t>Веб-приложение</a:t>
            </a:r>
            <a:endParaRPr lang="ru-RU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FB3EF1-E5AF-16F4-C366-DCE4C652D793}"/>
              </a:ext>
            </a:extLst>
          </p:cNvPr>
          <p:cNvSpPr txBox="1"/>
          <p:nvPr/>
        </p:nvSpPr>
        <p:spPr>
          <a:xfrm>
            <a:off x="7467601" y="836302"/>
            <a:ext cx="4038599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ru-RU" dirty="0"/>
              <a:t>Реализовано в дополнение к указанному в заявке.</a:t>
            </a:r>
          </a:p>
          <a:p>
            <a:pPr lvl="0"/>
            <a:r>
              <a:rPr lang="ru-RU" dirty="0"/>
              <a:t>Стек: </a:t>
            </a:r>
            <a:r>
              <a:rPr lang="ru-RU" dirty="0" err="1"/>
              <a:t>React</a:t>
            </a:r>
            <a:r>
              <a:rPr lang="ru-RU" dirty="0"/>
              <a:t> и </a:t>
            </a:r>
            <a:r>
              <a:rPr lang="ru-RU" dirty="0" err="1"/>
              <a:t>Redux</a:t>
            </a:r>
            <a:r>
              <a:rPr lang="ru-RU" dirty="0"/>
              <a:t> </a:t>
            </a:r>
            <a:r>
              <a:rPr lang="ru-RU" dirty="0" err="1"/>
              <a:t>Toolkit</a:t>
            </a:r>
            <a:r>
              <a:rPr lang="en-US" dirty="0"/>
              <a:t>, Python, </a:t>
            </a:r>
            <a:r>
              <a:rPr lang="en-US" dirty="0" err="1"/>
              <a:t>FastAPI</a:t>
            </a:r>
            <a:r>
              <a:rPr lang="ru-RU" dirty="0"/>
              <a:t>.</a:t>
            </a:r>
          </a:p>
          <a:p>
            <a:pPr lvl="0"/>
            <a:r>
              <a:rPr lang="ru-RU" dirty="0"/>
              <a:t>UX-решения:</a:t>
            </a:r>
          </a:p>
          <a:p>
            <a:pPr lvl="0"/>
            <a:r>
              <a:rPr lang="ru-RU" dirty="0"/>
              <a:t>- Пошаговый мастер (</a:t>
            </a:r>
            <a:r>
              <a:rPr lang="ru-RU" dirty="0" err="1"/>
              <a:t>Stepper</a:t>
            </a:r>
            <a:r>
              <a:rPr lang="ru-RU" dirty="0"/>
              <a:t>)</a:t>
            </a:r>
          </a:p>
          <a:p>
            <a:pPr lvl="0"/>
            <a:r>
              <a:rPr lang="ru-RU" dirty="0"/>
              <a:t>- Прогресс-бар выполнения задач</a:t>
            </a:r>
          </a:p>
          <a:p>
            <a:pPr lvl="0"/>
            <a:r>
              <a:rPr lang="ru-RU" dirty="0"/>
              <a:t>- Блокировка интерфейса во время вычислений (защита от ошибок)</a:t>
            </a:r>
          </a:p>
          <a:p>
            <a:pPr lvl="0"/>
            <a:r>
              <a:rPr lang="ru-RU" dirty="0"/>
              <a:t>4 вкладки: Данные</a:t>
            </a:r>
            <a:r>
              <a:rPr lang="en-US" dirty="0"/>
              <a:t>, </a:t>
            </a:r>
            <a:r>
              <a:rPr lang="ru-RU" dirty="0"/>
              <a:t>Анализ</a:t>
            </a:r>
            <a:r>
              <a:rPr lang="en-US" dirty="0"/>
              <a:t>, </a:t>
            </a:r>
            <a:r>
              <a:rPr lang="ru-RU" dirty="0"/>
              <a:t>Результаты</a:t>
            </a:r>
            <a:r>
              <a:rPr lang="en-US" dirty="0"/>
              <a:t>, </a:t>
            </a:r>
            <a:r>
              <a:rPr lang="ru-RU" dirty="0"/>
              <a:t>Визуализация</a:t>
            </a:r>
            <a:endParaRPr lang="en-US" dirty="0"/>
          </a:p>
          <a:p>
            <a:pPr lvl="0"/>
            <a:r>
              <a:rPr lang="ru-RU" dirty="0"/>
              <a:t>Фоновая обработка задач</a:t>
            </a:r>
            <a:r>
              <a:rPr lang="en-US" dirty="0"/>
              <a:t>,</a:t>
            </a:r>
            <a:r>
              <a:rPr lang="ru-RU" dirty="0"/>
              <a:t> изолированные сессии в RAM</a:t>
            </a:r>
            <a:r>
              <a:rPr lang="en-US" dirty="0"/>
              <a:t>, </a:t>
            </a:r>
            <a:r>
              <a:rPr lang="ru-RU" dirty="0"/>
              <a:t>валидация данных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12A961-835A-5A66-47CE-C031431CC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818498"/>
            <a:ext cx="6471920" cy="333804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6454FC0-5942-1415-0F09-CCBE53E446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282"/>
          <a:stretch>
            <a:fillRect/>
          </a:stretch>
        </p:blipFill>
        <p:spPr>
          <a:xfrm>
            <a:off x="7908012" y="4359704"/>
            <a:ext cx="3598187" cy="240579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72F33A-9968-2424-467F-4AD41CC15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654" y="4359704"/>
            <a:ext cx="4615492" cy="237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6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0F04E-34D3-4A6A-F5A6-BE77082C3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D004DF-0DA4-E0F5-8701-96695CDC19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338328"/>
            <a:ext cx="11369041" cy="830072"/>
          </a:xfrm>
        </p:spPr>
        <p:txBody>
          <a:bodyPr>
            <a:noAutofit/>
          </a:bodyPr>
          <a:lstStyle/>
          <a:p>
            <a:r>
              <a:rPr lang="ru-RU" sz="6000" dirty="0"/>
              <a:t>Реализация</a:t>
            </a:r>
            <a:br>
              <a:rPr lang="ru-RU" sz="6000" dirty="0"/>
            </a:br>
            <a:r>
              <a:rPr lang="ru-RU" sz="4800" dirty="0">
                <a:solidFill>
                  <a:srgbClr val="6E7868"/>
                </a:solidFill>
              </a:rPr>
              <a:t>Результаты и визуализация</a:t>
            </a:r>
            <a:endParaRPr lang="ru-RU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CAB87E-04D4-C82D-1647-2908C4BCD388}"/>
              </a:ext>
            </a:extLst>
          </p:cNvPr>
          <p:cNvSpPr txBox="1"/>
          <p:nvPr/>
        </p:nvSpPr>
        <p:spPr>
          <a:xfrm>
            <a:off x="6282266" y="1879600"/>
            <a:ext cx="5223933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ru-RU" dirty="0"/>
              <a:t>- 11 графиков с фильтрацией по отделам и типам событий</a:t>
            </a:r>
          </a:p>
          <a:p>
            <a:pPr lvl="0"/>
            <a:r>
              <a:rPr lang="ru-RU" dirty="0"/>
              <a:t>- Суррогатное дерево</a:t>
            </a:r>
          </a:p>
          <a:p>
            <a:pPr lvl="0"/>
            <a:r>
              <a:rPr lang="ru-RU" dirty="0"/>
              <a:t>- Таблица с рекомендациями по обработке рисков</a:t>
            </a:r>
          </a:p>
          <a:p>
            <a:pPr lvl="0"/>
            <a:r>
              <a:rPr lang="ru-RU" dirty="0"/>
              <a:t>- Оценка качества модели (AUC, F1, </a:t>
            </a:r>
            <a:r>
              <a:rPr lang="ru-RU" dirty="0" err="1"/>
              <a:t>Accuracy</a:t>
            </a:r>
            <a:r>
              <a:rPr lang="ru-RU" dirty="0"/>
              <a:t>)</a:t>
            </a:r>
          </a:p>
          <a:p>
            <a:pPr lvl="0"/>
            <a:r>
              <a:rPr lang="ru-RU" dirty="0"/>
              <a:t>- Экспорт всех графиков одним ZIP-архивом</a:t>
            </a:r>
          </a:p>
          <a:p>
            <a:pPr lvl="0"/>
            <a:r>
              <a:rPr lang="ru-RU" dirty="0"/>
              <a:t>- Экспорт отчётов в форматах </a:t>
            </a:r>
            <a:r>
              <a:rPr lang="en-US" dirty="0"/>
              <a:t>CSV, HTML </a:t>
            </a:r>
            <a:r>
              <a:rPr lang="ru-RU" dirty="0"/>
              <a:t>и </a:t>
            </a:r>
            <a:r>
              <a:rPr lang="en-US" dirty="0"/>
              <a:t>PDF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6B988F-227B-D927-C3CD-CE6661811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1879600"/>
            <a:ext cx="5842000" cy="35238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8F23A84-AAE2-D833-4402-A076BB70E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079" y="3673278"/>
            <a:ext cx="4369842" cy="304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446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D77CD-9E2D-C82E-8DB8-AA8EE74A7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749C67-4D85-A309-6B48-68A730575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338328"/>
            <a:ext cx="11369041" cy="830072"/>
          </a:xfrm>
        </p:spPr>
        <p:txBody>
          <a:bodyPr>
            <a:noAutofit/>
          </a:bodyPr>
          <a:lstStyle/>
          <a:p>
            <a:r>
              <a:rPr lang="ru-RU" sz="6000" dirty="0"/>
              <a:t>Реализация</a:t>
            </a:r>
            <a:br>
              <a:rPr lang="ru-RU" sz="6000" dirty="0"/>
            </a:br>
            <a:r>
              <a:rPr lang="ru-RU" sz="4800" dirty="0">
                <a:solidFill>
                  <a:srgbClr val="6E7868"/>
                </a:solidFill>
              </a:rPr>
              <a:t>Объяснимость модели (Суррогатное дерево)</a:t>
            </a:r>
            <a:endParaRPr lang="ru-RU" sz="6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EA22F1-D2E2-6399-BF8E-04019839CAD9}"/>
              </a:ext>
            </a:extLst>
          </p:cNvPr>
          <p:cNvSpPr txBox="1"/>
          <p:nvPr/>
        </p:nvSpPr>
        <p:spPr>
          <a:xfrm>
            <a:off x="7001933" y="3564466"/>
            <a:ext cx="4580466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ru-RU" dirty="0"/>
              <a:t>- Решение проблемы «чёрного ящика»</a:t>
            </a:r>
          </a:p>
          <a:p>
            <a:pPr lvl="0"/>
            <a:r>
              <a:rPr lang="ru-RU" dirty="0"/>
              <a:t>- Имитация логики ансамбля простым деревом решений</a:t>
            </a:r>
          </a:p>
          <a:p>
            <a:pPr lvl="0"/>
            <a:r>
              <a:rPr lang="ru-RU" dirty="0"/>
              <a:t>- Прозрачность – аналитик видит вклад каждого признака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0A30D2-4EA4-468A-49D8-6549AD666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83" y="2434992"/>
            <a:ext cx="6652017" cy="396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182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A07DF-718C-019D-0D2D-CF7FE0B87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9F5428-1D87-5657-6726-93817E7876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338328"/>
            <a:ext cx="11369041" cy="830072"/>
          </a:xfrm>
        </p:spPr>
        <p:txBody>
          <a:bodyPr>
            <a:noAutofit/>
          </a:bodyPr>
          <a:lstStyle/>
          <a:p>
            <a:r>
              <a:rPr lang="ru-RU" sz="6000" dirty="0"/>
              <a:t>Техническая воспроизводимость проекта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177F9C24-523B-A0BA-BE04-62129CF06B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2147341"/>
              </p:ext>
            </p:extLst>
          </p:nvPr>
        </p:nvGraphicFramePr>
        <p:xfrm>
          <a:off x="0" y="2057400"/>
          <a:ext cx="11506200" cy="4638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0741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2B07C-5AD8-FCE1-58E8-1C01192E6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5FAE35-FD57-460A-3105-D07F3D5F6F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338328"/>
            <a:ext cx="11369041" cy="830072"/>
          </a:xfrm>
        </p:spPr>
        <p:txBody>
          <a:bodyPr>
            <a:noAutofit/>
          </a:bodyPr>
          <a:lstStyle/>
          <a:p>
            <a:r>
              <a:rPr lang="ru-RU" sz="6000" dirty="0"/>
              <a:t>Методическая готовность к внедрению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47B22DF4-131E-B90A-A786-5A1FF562B9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7035928"/>
              </p:ext>
            </p:extLst>
          </p:nvPr>
        </p:nvGraphicFramePr>
        <p:xfrm>
          <a:off x="685799" y="1955800"/>
          <a:ext cx="10710333" cy="478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7830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C0CBB-2207-D4FB-B2F2-7EC516AB4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20052-68D4-305B-38C5-EF37A4625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338328"/>
            <a:ext cx="11369041" cy="830072"/>
          </a:xfrm>
        </p:spPr>
        <p:txBody>
          <a:bodyPr>
            <a:noAutofit/>
          </a:bodyPr>
          <a:lstStyle/>
          <a:p>
            <a:r>
              <a:rPr lang="ru-RU" sz="6000" dirty="0"/>
              <a:t>Безопасность предлагаемых решений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918079A7-8FA4-6384-CD45-1693734FF6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546482"/>
              </p:ext>
            </p:extLst>
          </p:nvPr>
        </p:nvGraphicFramePr>
        <p:xfrm>
          <a:off x="254000" y="1659466"/>
          <a:ext cx="10566400" cy="4910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8481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573BB-16BB-1019-1C8C-14C3DF02B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AA587A-C74C-02D2-EC25-C0421C8A25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8" y="338328"/>
            <a:ext cx="11369041" cy="830072"/>
          </a:xfrm>
        </p:spPr>
        <p:txBody>
          <a:bodyPr>
            <a:noAutofit/>
          </a:bodyPr>
          <a:lstStyle/>
          <a:p>
            <a:r>
              <a:rPr lang="ru-RU" sz="6000" dirty="0"/>
              <a:t>Заключение и потенциальные направления развития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A7F46810-EF56-43BD-2073-0DD08E2FF9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2482842"/>
              </p:ext>
            </p:extLst>
          </p:nvPr>
        </p:nvGraphicFramePr>
        <p:xfrm>
          <a:off x="601133" y="1896533"/>
          <a:ext cx="10219267" cy="4690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9759"/>
      </p:ext>
    </p:extLst>
  </p:cSld>
  <p:clrMapOvr>
    <a:masterClrMapping/>
  </p:clrMapOvr>
</p:sld>
</file>

<file path=ppt/theme/theme1.xml><?xml version="1.0" encoding="utf-8"?>
<a:theme xmlns:a="http://schemas.openxmlformats.org/drawingml/2006/main" name="Оранжевый интерфейс">
  <a:themeElements>
    <a:clrScheme name="Оранжевый интерфейс">
      <a:dk1>
        <a:srgbClr val="131313"/>
      </a:dk1>
      <a:lt1>
        <a:sysClr val="window" lastClr="FFFFFF"/>
      </a:lt1>
      <a:dk2>
        <a:srgbClr val="444742"/>
      </a:dk2>
      <a:lt2>
        <a:srgbClr val="EDECE9"/>
      </a:lt2>
      <a:accent1>
        <a:srgbClr val="ED6845"/>
      </a:accent1>
      <a:accent2>
        <a:srgbClr val="F48A56"/>
      </a:accent2>
      <a:accent3>
        <a:srgbClr val="9FA295"/>
      </a:accent3>
      <a:accent4>
        <a:srgbClr val="5B6E74"/>
      </a:accent4>
      <a:accent5>
        <a:srgbClr val="6E7868"/>
      </a:accent5>
      <a:accent6>
        <a:srgbClr val="A1AAAA"/>
      </a:accent6>
      <a:hlink>
        <a:srgbClr val="F05814"/>
      </a:hlink>
      <a:folHlink>
        <a:srgbClr val="E99401"/>
      </a:folHlink>
    </a:clrScheme>
    <a:fontScheme name="Custom 40">
      <a:majorFont>
        <a:latin typeface="Oswald SemiBold"/>
        <a:ea typeface=""/>
        <a:cs typeface=""/>
      </a:majorFont>
      <a:minorFont>
        <a:latin typeface="Univers Condensed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range experience" id="{9BAA8FFB-1EEF-49AC-B7FF-0F37799585E9}" vid="{6523F788-A6E6-47B0-B3C7-625411BE5A1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Orange Experience</Template>
  <TotalTime>295</TotalTime>
  <Words>1061</Words>
  <Application>Microsoft Office PowerPoint</Application>
  <PresentationFormat>Широкоэкранный</PresentationFormat>
  <Paragraphs>116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Cambria Math</vt:lpstr>
      <vt:lpstr>Oswald SemiBold</vt:lpstr>
      <vt:lpstr>Univers Condensed Light</vt:lpstr>
      <vt:lpstr>Оранжевый интерфейс</vt:lpstr>
      <vt:lpstr>ПРОЕКТ на конкурс «учи-ит»:  «Разработка метода интеллектуального анализа рисков информационной безопасности в ИТ-организации»</vt:lpstr>
      <vt:lpstr>Актуальность и проблема</vt:lpstr>
      <vt:lpstr>Практико-ориентированность и целевая аудитория</vt:lpstr>
      <vt:lpstr>Архитектура решения Google colab и локальный jUPYTER</vt:lpstr>
      <vt:lpstr>Архитектура решения Веб-приложение</vt:lpstr>
      <vt:lpstr>теория Математическая модель оценки риска</vt:lpstr>
      <vt:lpstr>теория нечёткие деревья и их ансамбль</vt:lpstr>
      <vt:lpstr>теория Математическая реализация</vt:lpstr>
      <vt:lpstr>теория Многокритериальная оценка ущерба</vt:lpstr>
      <vt:lpstr>Реализация Google colab и локальный jUPYTER</vt:lpstr>
      <vt:lpstr>Реализация Веб-приложение</vt:lpstr>
      <vt:lpstr>Реализация Результаты и визуализация</vt:lpstr>
      <vt:lpstr>Реализация Объяснимость модели (Суррогатное дерево)</vt:lpstr>
      <vt:lpstr>Техническая воспроизводимость проекта</vt:lpstr>
      <vt:lpstr>Методическая готовность к внедрению</vt:lpstr>
      <vt:lpstr>Безопасность предлагаемых решений</vt:lpstr>
      <vt:lpstr>Заключение и потенциальные направления развития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Никита Дроздов</dc:creator>
  <cp:lastModifiedBy>Никита Дроздов</cp:lastModifiedBy>
  <cp:revision>1</cp:revision>
  <dcterms:created xsi:type="dcterms:W3CDTF">2026-10-19T16:09:10Z</dcterms:created>
  <dcterms:modified xsi:type="dcterms:W3CDTF">2026-10-20T19:42:27Z</dcterms:modified>
</cp:coreProperties>
</file>